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8" r:id="rId1"/>
    <p:sldMasterId id="2147483739" r:id="rId2"/>
    <p:sldMasterId id="2147483740" r:id="rId3"/>
    <p:sldMasterId id="2147483741"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9932F-50C8-4615-9431-91403C41F80A}">
  <a:tblStyle styleId="{5E69932F-50C8-4615-9431-91403C41F8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0"/>
    <p:restoredTop sz="94685"/>
  </p:normalViewPr>
  <p:slideViewPr>
    <p:cSldViewPr snapToGrid="0">
      <p:cViewPr>
        <p:scale>
          <a:sx n="200" d="100"/>
          <a:sy n="200" d="100"/>
        </p:scale>
        <p:origin x="-1976"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3241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a3c4bca7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ba3c4bca7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5619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5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7ac31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a7ac31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8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f3928e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9f3928e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51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a3c4bca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ba3c4bca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gif: open filter - umark 'idle' show the list becoming short</a:t>
            </a: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942597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c9f3928e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c9f3928e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00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c9f3928e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c9f3928e7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13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c95eb126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c95eb126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9885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95eb126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c95eb126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151314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c9f3928e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c9f3928e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90480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ba3c4bc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ba3c4bca7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6406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ba3c4bca7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ba3c4bca7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2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c95eb12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c95eb12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ways to access: </a:t>
            </a:r>
            <a:endParaRPr/>
          </a:p>
          <a:p>
            <a:pPr marL="457200" lvl="0" indent="-298450" algn="l" rtl="0">
              <a:spcBef>
                <a:spcPts val="0"/>
              </a:spcBef>
              <a:spcAft>
                <a:spcPts val="0"/>
              </a:spcAft>
              <a:buSzPts val="1100"/>
              <a:buAutoNum type="arabicPeriod"/>
            </a:pPr>
            <a:r>
              <a:rPr lang="en"/>
              <a:t>Button on the botton right - All closed conversations from last time you logged in - so if you logged out or clicked refreshed these would dispaapear</a:t>
            </a:r>
            <a:endParaRPr/>
          </a:p>
          <a:p>
            <a:pPr marL="457200" lvl="0" indent="-298450" algn="l" rtl="0">
              <a:spcBef>
                <a:spcPts val="0"/>
              </a:spcBef>
              <a:spcAft>
                <a:spcPts val="0"/>
              </a:spcAft>
              <a:buSzPts val="1100"/>
              <a:buAutoNum type="arabicPeriod"/>
            </a:pPr>
            <a:r>
              <a:rPr lang="en"/>
              <a:t>All connections - has all of them and have to filter, yours and the time frame</a:t>
            </a:r>
            <a:endParaRPr/>
          </a:p>
          <a:p>
            <a:pPr marL="0" lvl="0" indent="0" algn="l" rtl="0">
              <a:spcBef>
                <a:spcPts val="0"/>
              </a:spcBef>
              <a:spcAft>
                <a:spcPts val="0"/>
              </a:spcAft>
              <a:buNone/>
            </a:pPr>
            <a:r>
              <a:rPr lang="en"/>
              <a:t>Prefeiltreed by 24-14 days -- </a:t>
            </a:r>
            <a:endParaRPr/>
          </a:p>
        </p:txBody>
      </p:sp>
    </p:spTree>
    <p:extLst>
      <p:ext uri="{BB962C8B-B14F-4D97-AF65-F5344CB8AC3E}">
        <p14:creationId xmlns:p14="http://schemas.microsoft.com/office/powerpoint/2010/main" val="451571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a3c4bca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ba3c4bca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gif: show filter to check only 'closed conversations' and the list displays only closed. go to summary widget and type: customer requested to upgrade their account.</a:t>
            </a:r>
            <a:endParaRPr>
              <a:solidFill>
                <a:schemeClr val="dk1"/>
              </a:solidFill>
            </a:endParaRPr>
          </a:p>
        </p:txBody>
      </p:sp>
    </p:spTree>
    <p:extLst>
      <p:ext uri="{BB962C8B-B14F-4D97-AF65-F5344CB8AC3E}">
        <p14:creationId xmlns:p14="http://schemas.microsoft.com/office/powerpoint/2010/main" val="355378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babd40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babd40d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695486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ba3c4bca7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ba3c4bca7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028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c4bab113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c4bab1133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a3c4bca7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a3c4bca7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51169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c9f3928e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c9f3928e7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0083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c9f3928e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c9f3928e7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163138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ba3c4bca7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ba3c4bca7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2871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a3c4bca7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a3c4bca7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3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ba3c4bca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ba3c4bca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02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77075" y="744575"/>
            <a:ext cx="7576500" cy="205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777000" y="2834125"/>
            <a:ext cx="757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2949B"/>
              </a:buClr>
              <a:buSzPts val="2400"/>
              <a:buNone/>
              <a:defRPr sz="2400">
                <a:solidFill>
                  <a:srgbClr val="92949B"/>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67825" y="2150850"/>
            <a:ext cx="7595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77175" y="292625"/>
            <a:ext cx="75858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777075" y="1489175"/>
            <a:ext cx="7585800" cy="264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04800" rtl="0">
              <a:spcBef>
                <a:spcPts val="1600"/>
              </a:spcBef>
              <a:spcAft>
                <a:spcPts val="0"/>
              </a:spcAft>
              <a:buSzPts val="1200"/>
              <a:buFont typeface="Roboto Light"/>
              <a:buChar char="○"/>
              <a:defRPr>
                <a:latin typeface="Roboto Light"/>
                <a:ea typeface="Roboto Light"/>
                <a:cs typeface="Roboto Light"/>
                <a:sym typeface="Roboto Light"/>
              </a:defRPr>
            </a:lvl2pPr>
            <a:lvl3pPr marL="1371600" lvl="2" indent="-304800" rtl="0">
              <a:spcBef>
                <a:spcPts val="1600"/>
              </a:spcBef>
              <a:spcAft>
                <a:spcPts val="0"/>
              </a:spcAft>
              <a:buSzPts val="1200"/>
              <a:buFont typeface="Roboto Light"/>
              <a:buChar char="■"/>
              <a:defRPr>
                <a:latin typeface="Roboto Light"/>
                <a:ea typeface="Roboto Light"/>
                <a:cs typeface="Roboto Light"/>
                <a:sym typeface="Roboto Light"/>
              </a:defRPr>
            </a:lvl3pPr>
            <a:lvl4pPr marL="1828800" lvl="3" indent="-304800" rtl="0">
              <a:spcBef>
                <a:spcPts val="1600"/>
              </a:spcBef>
              <a:spcAft>
                <a:spcPts val="0"/>
              </a:spcAft>
              <a:buSzPts val="1200"/>
              <a:buFont typeface="Roboto Light"/>
              <a:buChar char="●"/>
              <a:defRPr>
                <a:latin typeface="Roboto Light"/>
                <a:ea typeface="Roboto Light"/>
                <a:cs typeface="Roboto Light"/>
                <a:sym typeface="Roboto Light"/>
              </a:defRPr>
            </a:lvl4pPr>
            <a:lvl5pPr marL="2286000" lvl="4" indent="-304800" rtl="0">
              <a:spcBef>
                <a:spcPts val="1600"/>
              </a:spcBef>
              <a:spcAft>
                <a:spcPts val="0"/>
              </a:spcAft>
              <a:buSzPts val="1200"/>
              <a:buFont typeface="Roboto Light"/>
              <a:buChar char="○"/>
              <a:defRPr>
                <a:latin typeface="Roboto Light"/>
                <a:ea typeface="Roboto Light"/>
                <a:cs typeface="Roboto Light"/>
                <a:sym typeface="Roboto Light"/>
              </a:defRPr>
            </a:lvl5pPr>
            <a:lvl6pPr marL="2743200" lvl="5" indent="-304800" rtl="0">
              <a:spcBef>
                <a:spcPts val="1600"/>
              </a:spcBef>
              <a:spcAft>
                <a:spcPts val="0"/>
              </a:spcAft>
              <a:buSzPts val="1200"/>
              <a:buFont typeface="Roboto Light"/>
              <a:buChar char="■"/>
              <a:defRPr>
                <a:latin typeface="Roboto Light"/>
                <a:ea typeface="Roboto Light"/>
                <a:cs typeface="Roboto Light"/>
                <a:sym typeface="Roboto Light"/>
              </a:defRPr>
            </a:lvl6pPr>
            <a:lvl7pPr marL="3200400" lvl="6" indent="-304800" rtl="0">
              <a:spcBef>
                <a:spcPts val="1600"/>
              </a:spcBef>
              <a:spcAft>
                <a:spcPts val="0"/>
              </a:spcAft>
              <a:buSzPts val="1200"/>
              <a:buFont typeface="Roboto Light"/>
              <a:buChar char="●"/>
              <a:defRPr>
                <a:latin typeface="Roboto Light"/>
                <a:ea typeface="Roboto Light"/>
                <a:cs typeface="Roboto Light"/>
                <a:sym typeface="Roboto Light"/>
              </a:defRPr>
            </a:lvl7pPr>
            <a:lvl8pPr marL="3657600" lvl="7" indent="-304800" rtl="0">
              <a:spcBef>
                <a:spcPts val="1600"/>
              </a:spcBef>
              <a:spcAft>
                <a:spcPts val="0"/>
              </a:spcAft>
              <a:buSzPts val="1200"/>
              <a:buFont typeface="Roboto Light"/>
              <a:buChar char="○"/>
              <a:defRPr>
                <a:latin typeface="Roboto Light"/>
                <a:ea typeface="Roboto Light"/>
                <a:cs typeface="Roboto Light"/>
                <a:sym typeface="Roboto Light"/>
              </a:defRPr>
            </a:lvl8pPr>
            <a:lvl9pPr marL="4114800" lvl="8" indent="-304800" rtl="0">
              <a:spcBef>
                <a:spcPts val="1600"/>
              </a:spcBef>
              <a:spcAft>
                <a:spcPts val="1600"/>
              </a:spcAft>
              <a:buSzPts val="1200"/>
              <a:buFont typeface="Roboto Light"/>
              <a:buChar char="■"/>
              <a:defRPr>
                <a:latin typeface="Roboto Light"/>
                <a:ea typeface="Roboto Light"/>
                <a:cs typeface="Roboto Light"/>
                <a:sym typeface="Roboto Light"/>
              </a:defRPr>
            </a:lvl9pPr>
          </a:lstStyle>
          <a:p>
            <a:endParaRPr/>
          </a:p>
        </p:txBody>
      </p:sp>
      <p:sp>
        <p:nvSpPr>
          <p:cNvPr id="62" name="Google Shape;62;p16"/>
          <p:cNvSpPr txBox="1">
            <a:spLocks noGrp="1"/>
          </p:cNvSpPr>
          <p:nvPr>
            <p:ph type="subTitle" idx="2"/>
          </p:nvPr>
        </p:nvSpPr>
        <p:spPr>
          <a:xfrm>
            <a:off x="777075" y="735705"/>
            <a:ext cx="75858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_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9" name="Google Shape;69;p19"/>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0" name="Google Shape;70;p19"/>
          <p:cNvSpPr txBox="1">
            <a:spLocks noGrp="1"/>
          </p:cNvSpPr>
          <p:nvPr>
            <p:ph type="body" idx="2"/>
          </p:nvPr>
        </p:nvSpPr>
        <p:spPr>
          <a:xfrm>
            <a:off x="781350"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1" name="Google Shape;71;p19"/>
          <p:cNvSpPr txBox="1">
            <a:spLocks noGrp="1"/>
          </p:cNvSpPr>
          <p:nvPr>
            <p:ph type="body" idx="3"/>
          </p:nvPr>
        </p:nvSpPr>
        <p:spPr>
          <a:xfrm>
            <a:off x="4744525"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0"/>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4" name="Google Shape;74;p20"/>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5" name="Google Shape;75;p20"/>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6" name="Google Shape;76;p20"/>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7" name="Google Shape;77;p20"/>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8" name="Google Shape;78;p20"/>
          <p:cNvSpPr txBox="1">
            <a:spLocks noGrp="1"/>
          </p:cNvSpPr>
          <p:nvPr>
            <p:ph type="subTitle" idx="2"/>
          </p:nvPr>
        </p:nvSpPr>
        <p:spPr>
          <a:xfrm>
            <a:off x="781350" y="3630825"/>
            <a:ext cx="2303100" cy="12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20"/>
          <p:cNvSpPr txBox="1">
            <a:spLocks noGrp="1"/>
          </p:cNvSpPr>
          <p:nvPr>
            <p:ph type="subTitle" idx="3"/>
          </p:nvPr>
        </p:nvSpPr>
        <p:spPr>
          <a:xfrm>
            <a:off x="34053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0" name="Google Shape;80;p20"/>
          <p:cNvSpPr txBox="1">
            <a:spLocks noGrp="1"/>
          </p:cNvSpPr>
          <p:nvPr>
            <p:ph type="subTitle" idx="4"/>
          </p:nvPr>
        </p:nvSpPr>
        <p:spPr>
          <a:xfrm>
            <a:off x="60594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 Title only">
  <p:cSld name="TITLE_ONLY_1">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781350" y="242025"/>
            <a:ext cx="75813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 Blank">
  <p:cSld name="CUSTOM_2">
    <p:spTree>
      <p:nvGrpSpPr>
        <p:cNvPr id="1" name="Shape 88"/>
        <p:cNvGrpSpPr/>
        <p:nvPr/>
      </p:nvGrpSpPr>
      <p:grpSpPr>
        <a:xfrm>
          <a:off x="0" y="0"/>
          <a:ext cx="0" cy="0"/>
          <a:chOff x="0" y="0"/>
          <a:chExt cx="0" cy="0"/>
        </a:xfrm>
      </p:grpSpPr>
      <p:sp>
        <p:nvSpPr>
          <p:cNvPr id="89" name="Google Shape;8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 Section header">
  <p:cSld name="SECTION_HEADER_1_1">
    <p:spTree>
      <p:nvGrpSpPr>
        <p:cNvPr id="1" name="Shape 90"/>
        <p:cNvGrpSpPr/>
        <p:nvPr/>
      </p:nvGrpSpPr>
      <p:grpSpPr>
        <a:xfrm>
          <a:off x="0" y="0"/>
          <a:ext cx="0" cy="0"/>
          <a:chOff x="0" y="0"/>
          <a:chExt cx="0" cy="0"/>
        </a:xfrm>
      </p:grpSpPr>
      <p:sp>
        <p:nvSpPr>
          <p:cNvPr id="91" name="Google Shape;9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25"/>
          <p:cNvSpPr txBox="1">
            <a:spLocks noGrp="1"/>
          </p:cNvSpPr>
          <p:nvPr>
            <p:ph type="ctrTitle"/>
          </p:nvPr>
        </p:nvSpPr>
        <p:spPr>
          <a:xfrm>
            <a:off x="387850" y="1897950"/>
            <a:ext cx="8361600" cy="13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 Blank 1">
  <p:cSld name="CUSTOM_3">
    <p:spTree>
      <p:nvGrpSpPr>
        <p:cNvPr id="1" name="Shape 93"/>
        <p:cNvGrpSpPr/>
        <p:nvPr/>
      </p:nvGrpSpPr>
      <p:grpSpPr>
        <a:xfrm>
          <a:off x="0" y="0"/>
          <a:ext cx="0" cy="0"/>
          <a:chOff x="0" y="0"/>
          <a:chExt cx="0" cy="0"/>
        </a:xfrm>
      </p:grpSpPr>
      <p:sp>
        <p:nvSpPr>
          <p:cNvPr id="94" name="Google Shape;9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95" name="Google Shape;95;p26"/>
          <p:cNvGrpSpPr/>
          <p:nvPr/>
        </p:nvGrpSpPr>
        <p:grpSpPr>
          <a:xfrm>
            <a:off x="781353" y="297567"/>
            <a:ext cx="7581295" cy="4355414"/>
            <a:chOff x="398271" y="297543"/>
            <a:chExt cx="8347605" cy="4355414"/>
          </a:xfrm>
        </p:grpSpPr>
        <p:sp>
          <p:nvSpPr>
            <p:cNvPr id="96" name="Google Shape;96;p2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FB60FF"/>
                  </a:solidFill>
                  <a:latin typeface="Arial"/>
                  <a:ea typeface="Arial"/>
                  <a:cs typeface="Arial"/>
                  <a:sym typeface="Arial"/>
                </a:rPr>
                <a:t>Guides for layout alignment or guidance for custom layouts not in the master slides. </a:t>
              </a:r>
              <a:endParaRPr sz="1200" b="0" i="0" u="none" strike="noStrike" cap="none">
                <a:solidFill>
                  <a:srgbClr val="FB60FF"/>
                </a:solidFill>
                <a:latin typeface="Arial"/>
                <a:ea typeface="Arial"/>
                <a:cs typeface="Arial"/>
                <a:sym typeface="Arial"/>
              </a:endParaRPr>
            </a:p>
          </p:txBody>
        </p:sp>
        <p:grpSp>
          <p:nvGrpSpPr>
            <p:cNvPr id="97" name="Google Shape;97;p26"/>
            <p:cNvGrpSpPr/>
            <p:nvPr/>
          </p:nvGrpSpPr>
          <p:grpSpPr>
            <a:xfrm>
              <a:off x="398271" y="594611"/>
              <a:ext cx="8347605" cy="4058346"/>
              <a:chOff x="438727" y="553751"/>
              <a:chExt cx="8255147" cy="5576949"/>
            </a:xfrm>
          </p:grpSpPr>
          <p:cxnSp>
            <p:nvCxnSpPr>
              <p:cNvPr id="98" name="Google Shape;98;p2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99" name="Google Shape;99;p2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100" name="Google Shape;100;p26"/>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Headline</a:t>
                </a:r>
                <a:endParaRPr sz="700" b="0" i="0" u="none" strike="noStrike" cap="none">
                  <a:solidFill>
                    <a:srgbClr val="FB60FF"/>
                  </a:solidFill>
                </a:endParaRPr>
              </a:p>
            </p:txBody>
          </p:sp>
          <p:sp>
            <p:nvSpPr>
              <p:cNvPr id="101" name="Google Shape;101;p26"/>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Subhead</a:t>
                </a:r>
                <a:endParaRPr sz="700" b="0" i="0" u="none" strike="noStrike" cap="none">
                  <a:solidFill>
                    <a:srgbClr val="FB60FF"/>
                  </a:solidFill>
                </a:endParaRPr>
              </a:p>
            </p:txBody>
          </p:sp>
          <p:cxnSp>
            <p:nvCxnSpPr>
              <p:cNvPr id="102" name="Google Shape;102;p2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3" name="Google Shape;103;p2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4" name="Google Shape;104;p2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5" name="Google Shape;105;p2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6" name="Google Shape;106;p2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7" name="Google Shape;107;p2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8" name="Google Shape;108;p2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9" name="Google Shape;109;p2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0" name="Google Shape;110;p2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1" name="Google Shape;111;p2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112" name="Google Shape;112;p2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2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2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2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2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2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 name="Google Shape;122;p2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2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 Blank">
  <p:cSld name="CUSTOM_1_1">
    <p:spTree>
      <p:nvGrpSpPr>
        <p:cNvPr id="1" name="Shape 12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6"/>
        <p:cNvGrpSpPr/>
        <p:nvPr/>
      </p:nvGrpSpPr>
      <p:grpSpPr>
        <a:xfrm>
          <a:off x="0" y="0"/>
          <a:ext cx="0" cy="0"/>
          <a:chOff x="0" y="0"/>
          <a:chExt cx="0" cy="0"/>
        </a:xfrm>
      </p:grpSpPr>
      <p:sp>
        <p:nvSpPr>
          <p:cNvPr id="127" name="Google Shape;127;p28"/>
          <p:cNvSpPr txBox="1">
            <a:spLocks noGrp="1"/>
          </p:cNvSpPr>
          <p:nvPr>
            <p:ph type="sldNum" idx="12"/>
          </p:nvPr>
        </p:nvSpPr>
        <p:spPr>
          <a:xfrm>
            <a:off x="6792631" y="4783686"/>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dk1"/>
                </a:solidFill>
                <a:latin typeface="Arial"/>
                <a:ea typeface="Arial"/>
                <a:cs typeface="Arial"/>
                <a:sym typeface="Arial"/>
              </a:defRPr>
            </a:lvl1pPr>
            <a:lvl2pPr marL="0" marR="0" lvl="1" indent="0" algn="r" rtl="0">
              <a:spcBef>
                <a:spcPts val="0"/>
              </a:spcBef>
              <a:buNone/>
              <a:defRPr sz="1200">
                <a:solidFill>
                  <a:schemeClr val="dk1"/>
                </a:solidFill>
                <a:latin typeface="Arial"/>
                <a:ea typeface="Arial"/>
                <a:cs typeface="Arial"/>
                <a:sym typeface="Arial"/>
              </a:defRPr>
            </a:lvl2pPr>
            <a:lvl3pPr marL="0" marR="0" lvl="2" indent="0" algn="r" rtl="0">
              <a:spcBef>
                <a:spcPts val="0"/>
              </a:spcBef>
              <a:buNone/>
              <a:defRPr sz="1200">
                <a:solidFill>
                  <a:schemeClr val="dk1"/>
                </a:solidFill>
                <a:latin typeface="Arial"/>
                <a:ea typeface="Arial"/>
                <a:cs typeface="Arial"/>
                <a:sym typeface="Arial"/>
              </a:defRPr>
            </a:lvl3pPr>
            <a:lvl4pPr marL="0" marR="0" lvl="3" indent="0" algn="r" rtl="0">
              <a:spcBef>
                <a:spcPts val="0"/>
              </a:spcBef>
              <a:buNone/>
              <a:defRPr sz="1200">
                <a:solidFill>
                  <a:schemeClr val="dk1"/>
                </a:solidFill>
                <a:latin typeface="Arial"/>
                <a:ea typeface="Arial"/>
                <a:cs typeface="Arial"/>
                <a:sym typeface="Arial"/>
              </a:defRPr>
            </a:lvl4pPr>
            <a:lvl5pPr marL="0" marR="0" lvl="4" indent="0" algn="r" rtl="0">
              <a:spcBef>
                <a:spcPts val="0"/>
              </a:spcBef>
              <a:buNone/>
              <a:defRPr sz="1200">
                <a:solidFill>
                  <a:schemeClr val="dk1"/>
                </a:solidFill>
                <a:latin typeface="Arial"/>
                <a:ea typeface="Arial"/>
                <a:cs typeface="Arial"/>
                <a:sym typeface="Arial"/>
              </a:defRPr>
            </a:lvl5pPr>
            <a:lvl6pPr marL="0" marR="0" lvl="5" indent="0" algn="r" rtl="0">
              <a:spcBef>
                <a:spcPts val="0"/>
              </a:spcBef>
              <a:buNone/>
              <a:defRPr sz="1200">
                <a:solidFill>
                  <a:schemeClr val="dk1"/>
                </a:solidFill>
                <a:latin typeface="Arial"/>
                <a:ea typeface="Arial"/>
                <a:cs typeface="Arial"/>
                <a:sym typeface="Arial"/>
              </a:defRPr>
            </a:lvl6pPr>
            <a:lvl7pPr marL="0" marR="0" lvl="6" indent="0" algn="r" rtl="0">
              <a:spcBef>
                <a:spcPts val="0"/>
              </a:spcBef>
              <a:buNone/>
              <a:defRPr sz="1200">
                <a:solidFill>
                  <a:schemeClr val="dk1"/>
                </a:solidFill>
                <a:latin typeface="Arial"/>
                <a:ea typeface="Arial"/>
                <a:cs typeface="Arial"/>
                <a:sym typeface="Arial"/>
              </a:defRPr>
            </a:lvl7pPr>
            <a:lvl8pPr marL="0" marR="0" lvl="7" indent="0" algn="r" rtl="0">
              <a:spcBef>
                <a:spcPts val="0"/>
              </a:spcBef>
              <a:buNone/>
              <a:defRPr sz="1200">
                <a:solidFill>
                  <a:schemeClr val="dk1"/>
                </a:solidFill>
                <a:latin typeface="Arial"/>
                <a:ea typeface="Arial"/>
                <a:cs typeface="Arial"/>
                <a:sym typeface="Arial"/>
              </a:defRPr>
            </a:lvl8pPr>
            <a:lvl9pPr marL="0" marR="0" lvl="8" indent="0" algn="r" rtl="0">
              <a:spcBef>
                <a:spcPts val="0"/>
              </a:spcBef>
              <a:buNone/>
              <a:defRPr sz="12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28"/>
          <p:cNvCxnSpPr/>
          <p:nvPr/>
        </p:nvCxnSpPr>
        <p:spPr>
          <a:xfrm>
            <a:off x="457200"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29" name="Google Shape;129;p28"/>
          <p:cNvSpPr txBox="1"/>
          <p:nvPr/>
        </p:nvSpPr>
        <p:spPr>
          <a:xfrm>
            <a:off x="5027694" y="531067"/>
            <a:ext cx="3659100" cy="85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2"/>
              </a:buClr>
              <a:buFont typeface="Arial"/>
              <a:buNone/>
            </a:pPr>
            <a:r>
              <a:rPr lang="en" sz="3500">
                <a:solidFill>
                  <a:schemeClr val="lt2"/>
                </a:solidFill>
                <a:latin typeface="Arial"/>
                <a:ea typeface="Arial"/>
                <a:cs typeface="Arial"/>
                <a:sym typeface="Arial"/>
              </a:rPr>
              <a:t>Click to edit Master title style</a:t>
            </a:r>
            <a:endParaRPr sz="3500">
              <a:solidFill>
                <a:schemeClr val="lt2"/>
              </a:solidFill>
              <a:latin typeface="Arial"/>
              <a:ea typeface="Arial"/>
              <a:cs typeface="Arial"/>
              <a:sym typeface="Arial"/>
            </a:endParaRPr>
          </a:p>
        </p:txBody>
      </p:sp>
      <p:cxnSp>
        <p:nvCxnSpPr>
          <p:cNvPr id="130" name="Google Shape;130;p28"/>
          <p:cNvCxnSpPr/>
          <p:nvPr/>
        </p:nvCxnSpPr>
        <p:spPr>
          <a:xfrm>
            <a:off x="5027694"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31" name="Google Shape;131;p28"/>
          <p:cNvSpPr/>
          <p:nvPr/>
        </p:nvSpPr>
        <p:spPr>
          <a:xfrm>
            <a:off x="0" y="0"/>
            <a:ext cx="9144000" cy="53700"/>
          </a:xfrm>
          <a:prstGeom prst="rect">
            <a:avLst/>
          </a:prstGeom>
          <a:solidFill>
            <a:srgbClr val="FF5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32"/>
        <p:cNvGrpSpPr/>
        <p:nvPr/>
      </p:nvGrpSpPr>
      <p:grpSpPr>
        <a:xfrm>
          <a:off x="0" y="0"/>
          <a:ext cx="0" cy="0"/>
          <a:chOff x="0" y="0"/>
          <a:chExt cx="0" cy="0"/>
        </a:xfrm>
      </p:grpSpPr>
      <p:sp>
        <p:nvSpPr>
          <p:cNvPr id="133" name="Google Shape;1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5" name="Google Shape;13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39"/>
        <p:cNvGrpSpPr/>
        <p:nvPr/>
      </p:nvGrpSpPr>
      <p:grpSpPr>
        <a:xfrm>
          <a:off x="0" y="0"/>
          <a:ext cx="0" cy="0"/>
          <a:chOff x="0" y="0"/>
          <a:chExt cx="0" cy="0"/>
        </a:xfrm>
      </p:grpSpPr>
      <p:sp>
        <p:nvSpPr>
          <p:cNvPr id="140" name="Google Shape;140;p3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 name="Google Shape;14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16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1600"/>
              </a:spcBef>
              <a:spcAft>
                <a:spcPts val="160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Google Shape;14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 name="Google Shape;149;p3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Google Shape;150;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Google Shape;152;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ndard">
  <p:cSld name="CUSTOM_1">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160" name="Google Shape;160;p37"/>
          <p:cNvSpPr txBox="1">
            <a:spLocks noGrp="1"/>
          </p:cNvSpPr>
          <p:nvPr>
            <p:ph type="title" idx="2"/>
          </p:nvPr>
        </p:nvSpPr>
        <p:spPr>
          <a:xfrm>
            <a:off x="685800" y="685900"/>
            <a:ext cx="7772400" cy="2898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777175" y="292625"/>
            <a:ext cx="7585800" cy="469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4" name="Google Shape;164;p39"/>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Roboto Light"/>
              <a:buChar char="●"/>
              <a:defRPr sz="1400">
                <a:solidFill>
                  <a:srgbClr val="FFFFFF"/>
                </a:solidFill>
                <a:latin typeface="Roboto Light"/>
                <a:ea typeface="Roboto Light"/>
                <a:cs typeface="Roboto Light"/>
                <a:sym typeface="Roboto Light"/>
              </a:defRPr>
            </a:lvl1pPr>
            <a:lvl2pPr marL="914400" lvl="1"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5" name="Google Shape;165;p39"/>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Font typeface="Roboto Light"/>
              <a:buNone/>
              <a:defRPr sz="1400">
                <a:solidFill>
                  <a:srgbClr val="FFFFFF"/>
                </a:solidFill>
                <a:latin typeface="Roboto Light"/>
                <a:ea typeface="Roboto Light"/>
                <a:cs typeface="Roboto Light"/>
                <a:sym typeface="Roboto Light"/>
              </a:defRPr>
            </a:lvl1pPr>
            <a:lvl2pPr lvl="1"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2pPr>
            <a:lvl3pPr lvl="2"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3pPr>
            <a:lvl4pPr lvl="3"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4pPr>
            <a:lvl5pPr lvl="4"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5pPr>
            <a:lvl6pPr lvl="5"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6pPr>
            <a:lvl7pPr lvl="6"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7pPr>
            <a:lvl8pPr lvl="7"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8pPr>
            <a:lvl9pPr lvl="8"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8" name="Google Shape;168;p4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169" name="Google Shape;169;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0" name="Google Shape;170;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1" name="Google Shape;171;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72"/>
        <p:cNvGrpSpPr/>
        <p:nvPr/>
      </p:nvGrpSpPr>
      <p:grpSpPr>
        <a:xfrm>
          <a:off x="0" y="0"/>
          <a:ext cx="0" cy="0"/>
          <a:chOff x="0" y="0"/>
          <a:chExt cx="0" cy="0"/>
        </a:xfrm>
      </p:grpSpPr>
      <p:sp>
        <p:nvSpPr>
          <p:cNvPr id="173" name="Google Shape;173;p4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ight title slide" type="title">
  <p:cSld name="TITLE">
    <p:spTree>
      <p:nvGrpSpPr>
        <p:cNvPr id="1" name="Shape 177"/>
        <p:cNvGrpSpPr/>
        <p:nvPr/>
      </p:nvGrpSpPr>
      <p:grpSpPr>
        <a:xfrm>
          <a:off x="0" y="0"/>
          <a:ext cx="0" cy="0"/>
          <a:chOff x="0" y="0"/>
          <a:chExt cx="0" cy="0"/>
        </a:xfrm>
      </p:grpSpPr>
      <p:sp>
        <p:nvSpPr>
          <p:cNvPr id="178" name="Google Shape;178;p43"/>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179" name="Google Shape;179;p43"/>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0" name="Google Shape;180;p4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ight section header">
  <p:cSld name="SECTION_HEADER_1">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000000"/>
              </a:buClr>
              <a:buSzPts val="3600"/>
              <a:buNone/>
              <a:defRPr sz="3600">
                <a:solidFill>
                  <a:srgbClr val="000000"/>
                </a:solidFill>
              </a:defRPr>
            </a:lvl1pPr>
            <a:lvl2pPr lvl="1" algn="l" rtl="0">
              <a:spcBef>
                <a:spcPts val="0"/>
              </a:spcBef>
              <a:spcAft>
                <a:spcPts val="0"/>
              </a:spcAft>
              <a:buClr>
                <a:srgbClr val="000000"/>
              </a:buClr>
              <a:buSzPts val="3600"/>
              <a:buNone/>
              <a:defRPr sz="3600">
                <a:solidFill>
                  <a:srgbClr val="000000"/>
                </a:solidFill>
              </a:defRPr>
            </a:lvl2pPr>
            <a:lvl3pPr lvl="2" algn="l" rtl="0">
              <a:spcBef>
                <a:spcPts val="0"/>
              </a:spcBef>
              <a:spcAft>
                <a:spcPts val="0"/>
              </a:spcAft>
              <a:buClr>
                <a:srgbClr val="000000"/>
              </a:buClr>
              <a:buSzPts val="3600"/>
              <a:buNone/>
              <a:defRPr sz="3600">
                <a:solidFill>
                  <a:srgbClr val="000000"/>
                </a:solidFill>
              </a:defRPr>
            </a:lvl3pPr>
            <a:lvl4pPr lvl="3" algn="l" rtl="0">
              <a:spcBef>
                <a:spcPts val="0"/>
              </a:spcBef>
              <a:spcAft>
                <a:spcPts val="0"/>
              </a:spcAft>
              <a:buClr>
                <a:srgbClr val="000000"/>
              </a:buClr>
              <a:buSzPts val="3600"/>
              <a:buNone/>
              <a:defRPr sz="3600">
                <a:solidFill>
                  <a:srgbClr val="000000"/>
                </a:solidFill>
              </a:defRPr>
            </a:lvl4pPr>
            <a:lvl5pPr lvl="4" algn="l" rtl="0">
              <a:spcBef>
                <a:spcPts val="0"/>
              </a:spcBef>
              <a:spcAft>
                <a:spcPts val="0"/>
              </a:spcAft>
              <a:buClr>
                <a:srgbClr val="000000"/>
              </a:buClr>
              <a:buSzPts val="3600"/>
              <a:buNone/>
              <a:defRPr sz="3600">
                <a:solidFill>
                  <a:srgbClr val="000000"/>
                </a:solidFill>
              </a:defRPr>
            </a:lvl5pPr>
            <a:lvl6pPr lvl="5" algn="l" rtl="0">
              <a:spcBef>
                <a:spcPts val="0"/>
              </a:spcBef>
              <a:spcAft>
                <a:spcPts val="0"/>
              </a:spcAft>
              <a:buClr>
                <a:srgbClr val="000000"/>
              </a:buClr>
              <a:buSzPts val="3600"/>
              <a:buNone/>
              <a:defRPr sz="3600">
                <a:solidFill>
                  <a:srgbClr val="000000"/>
                </a:solidFill>
              </a:defRPr>
            </a:lvl6pPr>
            <a:lvl7pPr lvl="6" algn="l" rtl="0">
              <a:spcBef>
                <a:spcPts val="0"/>
              </a:spcBef>
              <a:spcAft>
                <a:spcPts val="0"/>
              </a:spcAft>
              <a:buClr>
                <a:srgbClr val="000000"/>
              </a:buClr>
              <a:buSzPts val="3600"/>
              <a:buNone/>
              <a:defRPr sz="3600">
                <a:solidFill>
                  <a:srgbClr val="000000"/>
                </a:solidFill>
              </a:defRPr>
            </a:lvl7pPr>
            <a:lvl8pPr lvl="7" algn="l" rtl="0">
              <a:spcBef>
                <a:spcPts val="0"/>
              </a:spcBef>
              <a:spcAft>
                <a:spcPts val="0"/>
              </a:spcAft>
              <a:buClr>
                <a:srgbClr val="000000"/>
              </a:buClr>
              <a:buSzPts val="3600"/>
              <a:buNone/>
              <a:defRPr sz="3600">
                <a:solidFill>
                  <a:srgbClr val="000000"/>
                </a:solidFill>
              </a:defRPr>
            </a:lvl8pPr>
            <a:lvl9pPr lvl="8" algn="l" rtl="0">
              <a:spcBef>
                <a:spcPts val="0"/>
              </a:spcBef>
              <a:spcAft>
                <a:spcPts val="0"/>
              </a:spcAft>
              <a:buClr>
                <a:srgbClr val="000000"/>
              </a:buClr>
              <a:buSzPts val="3600"/>
              <a:buNone/>
              <a:defRPr sz="3600">
                <a:solidFill>
                  <a:srgbClr val="000000"/>
                </a:solidFill>
              </a:defRPr>
            </a:lvl9pPr>
          </a:lstStyle>
          <a:p>
            <a:endParaRPr/>
          </a:p>
        </p:txBody>
      </p:sp>
      <p:sp>
        <p:nvSpPr>
          <p:cNvPr id="183" name="Google Shape;183;p4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ight heading, subheading, and body" type="tx">
  <p:cSld name="TITLE_AND_BODY">
    <p:spTree>
      <p:nvGrpSpPr>
        <p:cNvPr id="1" name="Shape 184"/>
        <p:cNvGrpSpPr/>
        <p:nvPr/>
      </p:nvGrpSpPr>
      <p:grpSpPr>
        <a:xfrm>
          <a:off x="0" y="0"/>
          <a:ext cx="0" cy="0"/>
          <a:chOff x="0" y="0"/>
          <a:chExt cx="0" cy="0"/>
        </a:xfrm>
      </p:grpSpPr>
      <p:sp>
        <p:nvSpPr>
          <p:cNvPr id="185" name="Google Shape;185;p4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17500" rtl="0">
              <a:spcBef>
                <a:spcPts val="0"/>
              </a:spcBef>
              <a:spcAft>
                <a:spcPts val="0"/>
              </a:spcAft>
              <a:buSzPts val="1400"/>
              <a:buFont typeface="Roboto Light"/>
              <a:buChar char="○"/>
              <a:defRPr>
                <a:latin typeface="Roboto Light"/>
                <a:ea typeface="Roboto Light"/>
                <a:cs typeface="Roboto Light"/>
                <a:sym typeface="Roboto Light"/>
              </a:defRPr>
            </a:lvl2pPr>
            <a:lvl3pPr marL="1371600" lvl="2" indent="-317500" rtl="0">
              <a:spcBef>
                <a:spcPts val="0"/>
              </a:spcBef>
              <a:spcAft>
                <a:spcPts val="0"/>
              </a:spcAft>
              <a:buSzPts val="1400"/>
              <a:buFont typeface="Roboto Light"/>
              <a:buChar char="■"/>
              <a:defRPr>
                <a:latin typeface="Roboto Light"/>
                <a:ea typeface="Roboto Light"/>
                <a:cs typeface="Roboto Light"/>
                <a:sym typeface="Roboto Light"/>
              </a:defRPr>
            </a:lvl3pPr>
            <a:lvl4pPr marL="1828800" lvl="3" indent="-317500" rtl="0">
              <a:spcBef>
                <a:spcPts val="0"/>
              </a:spcBef>
              <a:spcAft>
                <a:spcPts val="0"/>
              </a:spcAft>
              <a:buSzPts val="1400"/>
              <a:buFont typeface="Roboto Light"/>
              <a:buChar char="●"/>
              <a:defRPr>
                <a:latin typeface="Roboto Light"/>
                <a:ea typeface="Roboto Light"/>
                <a:cs typeface="Roboto Light"/>
                <a:sym typeface="Roboto Light"/>
              </a:defRPr>
            </a:lvl4pPr>
            <a:lvl5pPr marL="2286000" lvl="4" indent="-317500" rtl="0">
              <a:spcBef>
                <a:spcPts val="0"/>
              </a:spcBef>
              <a:spcAft>
                <a:spcPts val="0"/>
              </a:spcAft>
              <a:buSzPts val="1400"/>
              <a:buFont typeface="Roboto Light"/>
              <a:buChar char="○"/>
              <a:defRPr>
                <a:latin typeface="Roboto Light"/>
                <a:ea typeface="Roboto Light"/>
                <a:cs typeface="Roboto Light"/>
                <a:sym typeface="Roboto Light"/>
              </a:defRPr>
            </a:lvl5pPr>
            <a:lvl6pPr marL="2743200" lvl="5" indent="-317500" rtl="0">
              <a:spcBef>
                <a:spcPts val="0"/>
              </a:spcBef>
              <a:spcAft>
                <a:spcPts val="0"/>
              </a:spcAft>
              <a:buSzPts val="1400"/>
              <a:buFont typeface="Roboto Light"/>
              <a:buChar char="■"/>
              <a:defRPr>
                <a:latin typeface="Roboto Light"/>
                <a:ea typeface="Roboto Light"/>
                <a:cs typeface="Roboto Light"/>
                <a:sym typeface="Roboto Light"/>
              </a:defRPr>
            </a:lvl6pPr>
            <a:lvl7pPr marL="3200400" lvl="6" indent="-317500" rtl="0">
              <a:spcBef>
                <a:spcPts val="0"/>
              </a:spcBef>
              <a:spcAft>
                <a:spcPts val="0"/>
              </a:spcAft>
              <a:buSzPts val="1400"/>
              <a:buFont typeface="Roboto Light"/>
              <a:buChar char="●"/>
              <a:defRPr>
                <a:latin typeface="Roboto Light"/>
                <a:ea typeface="Roboto Light"/>
                <a:cs typeface="Roboto Light"/>
                <a:sym typeface="Roboto Light"/>
              </a:defRPr>
            </a:lvl7pPr>
            <a:lvl8pPr marL="3657600" lvl="7" indent="-317500" rtl="0">
              <a:spcBef>
                <a:spcPts val="0"/>
              </a:spcBef>
              <a:spcAft>
                <a:spcPts val="0"/>
              </a:spcAft>
              <a:buSzPts val="1400"/>
              <a:buFont typeface="Roboto Light"/>
              <a:buChar char="○"/>
              <a:defRPr>
                <a:latin typeface="Roboto Light"/>
                <a:ea typeface="Roboto Light"/>
                <a:cs typeface="Roboto Light"/>
                <a:sym typeface="Roboto Light"/>
              </a:defRPr>
            </a:lvl8pPr>
            <a:lvl9pPr marL="4114800" lvl="8" indent="-317500" rtl="0">
              <a:spcBef>
                <a:spcPts val="0"/>
              </a:spcBef>
              <a:spcAft>
                <a:spcPts val="0"/>
              </a:spcAft>
              <a:buSzPts val="1400"/>
              <a:buFont typeface="Roboto Light"/>
              <a:buChar char="■"/>
              <a:defRPr>
                <a:latin typeface="Roboto Light"/>
                <a:ea typeface="Roboto Light"/>
                <a:cs typeface="Roboto Light"/>
                <a:sym typeface="Roboto Light"/>
              </a:defRPr>
            </a:lvl9pPr>
          </a:lstStyle>
          <a:p>
            <a:endParaRPr/>
          </a:p>
        </p:txBody>
      </p:sp>
      <p:sp>
        <p:nvSpPr>
          <p:cNvPr id="186" name="Google Shape;186;p4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7" name="Google Shape;187;p4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4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ight heading left">
  <p:cSld name="CUSTOM_1">
    <p:spTree>
      <p:nvGrpSpPr>
        <p:cNvPr id="1" name="Shape 189"/>
        <p:cNvGrpSpPr/>
        <p:nvPr/>
      </p:nvGrpSpPr>
      <p:grpSpPr>
        <a:xfrm>
          <a:off x="0" y="0"/>
          <a:ext cx="0" cy="0"/>
          <a:chOff x="0" y="0"/>
          <a:chExt cx="0" cy="0"/>
        </a:xfrm>
      </p:grpSpPr>
      <p:sp>
        <p:nvSpPr>
          <p:cNvPr id="190" name="Google Shape;190;p4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46"/>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l"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ight heading center">
  <p:cSld name="CUSTOM_1_2">
    <p:spTree>
      <p:nvGrpSpPr>
        <p:cNvPr id="1" name="Shape 192"/>
        <p:cNvGrpSpPr/>
        <p:nvPr/>
      </p:nvGrpSpPr>
      <p:grpSpPr>
        <a:xfrm>
          <a:off x="0" y="0"/>
          <a:ext cx="0" cy="0"/>
          <a:chOff x="0" y="0"/>
          <a:chExt cx="0" cy="0"/>
        </a:xfrm>
      </p:grpSpPr>
      <p:sp>
        <p:nvSpPr>
          <p:cNvPr id="193" name="Google Shape;193;p4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47"/>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ight heading, subheading, and two column body" type="twoColTx">
  <p:cSld name="TITLE_AND_TWO_COLUMNS">
    <p:spTree>
      <p:nvGrpSpPr>
        <p:cNvPr id="1" name="Shape 195"/>
        <p:cNvGrpSpPr/>
        <p:nvPr/>
      </p:nvGrpSpPr>
      <p:grpSpPr>
        <a:xfrm>
          <a:off x="0" y="0"/>
          <a:ext cx="0" cy="0"/>
          <a:chOff x="0" y="0"/>
          <a:chExt cx="0" cy="0"/>
        </a:xfrm>
      </p:grpSpPr>
      <p:sp>
        <p:nvSpPr>
          <p:cNvPr id="196" name="Google Shape;196;p48"/>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97" name="Google Shape;197;p48"/>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8" name="Google Shape;198;p48"/>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4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ight heading, subheading, and three column body" type="titleOnly">
  <p:cSld name="TITLE_ONLY">
    <p:spTree>
      <p:nvGrpSpPr>
        <p:cNvPr id="1" name="Shape 201"/>
        <p:cNvGrpSpPr/>
        <p:nvPr/>
      </p:nvGrpSpPr>
      <p:grpSpPr>
        <a:xfrm>
          <a:off x="0" y="0"/>
          <a:ext cx="0" cy="0"/>
          <a:chOff x="0" y="0"/>
          <a:chExt cx="0" cy="0"/>
        </a:xfrm>
      </p:grpSpPr>
      <p:sp>
        <p:nvSpPr>
          <p:cNvPr id="202" name="Google Shape;202;p49"/>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3" name="Google Shape;203;p49"/>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4" name="Google Shape;204;p49"/>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5" name="Google Shape;205;p49"/>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6" name="Google Shape;206;p49"/>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7" name="Google Shape;207;p49"/>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8" name="Google Shape;208;p49"/>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9" name="Google Shape;209;p4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4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ight section title and description">
  <p:cSld name="SECTION_TITLE_AND_DESCRIPTION">
    <p:spTree>
      <p:nvGrpSpPr>
        <p:cNvPr id="1" name="Shape 211"/>
        <p:cNvGrpSpPr/>
        <p:nvPr/>
      </p:nvGrpSpPr>
      <p:grpSpPr>
        <a:xfrm>
          <a:off x="0" y="0"/>
          <a:ext cx="0" cy="0"/>
          <a:chOff x="0" y="0"/>
          <a:chExt cx="0" cy="0"/>
        </a:xfrm>
      </p:grpSpPr>
      <p:sp>
        <p:nvSpPr>
          <p:cNvPr id="212" name="Google Shape;21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214" name="Google Shape;214;p5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5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6" name="Google Shape;216;p50"/>
          <p:cNvPicPr preferRelativeResize="0"/>
          <p:nvPr/>
        </p:nvPicPr>
        <p:blipFill rotWithShape="1">
          <a:blip r:embed="rId2">
            <a:alphaModFix/>
          </a:blip>
          <a:srcRect/>
          <a:stretch/>
        </p:blipFill>
        <p:spPr>
          <a:xfrm>
            <a:off x="338537" y="4753692"/>
            <a:ext cx="1181400" cy="197400"/>
          </a:xfrm>
          <a:prstGeom prst="rect">
            <a:avLst/>
          </a:prstGeom>
          <a:noFill/>
          <a:ln>
            <a:noFill/>
          </a:ln>
        </p:spPr>
      </p:pic>
      <p:sp>
        <p:nvSpPr>
          <p:cNvPr id="217" name="Google Shape;217;p5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5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ight big number">
  <p:cSld name="BIG_NUMBER">
    <p:spTree>
      <p:nvGrpSpPr>
        <p:cNvPr id="1" name="Shape 219"/>
        <p:cNvGrpSpPr/>
        <p:nvPr/>
      </p:nvGrpSpPr>
      <p:grpSpPr>
        <a:xfrm>
          <a:off x="0" y="0"/>
          <a:ext cx="0" cy="0"/>
          <a:chOff x="0" y="0"/>
          <a:chExt cx="0" cy="0"/>
        </a:xfrm>
      </p:grpSpPr>
      <p:sp>
        <p:nvSpPr>
          <p:cNvPr id="220" name="Google Shape;220;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5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22" name="Google Shape;222;p5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5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ight section title periwinkle">
  <p:cSld name="BLANK_1">
    <p:spTree>
      <p:nvGrpSpPr>
        <p:cNvPr id="1" name="Shape 225"/>
        <p:cNvGrpSpPr/>
        <p:nvPr/>
      </p:nvGrpSpPr>
      <p:grpSpPr>
        <a:xfrm>
          <a:off x="0" y="0"/>
          <a:ext cx="0" cy="0"/>
          <a:chOff x="0" y="0"/>
          <a:chExt cx="0" cy="0"/>
        </a:xfrm>
      </p:grpSpPr>
      <p:sp>
        <p:nvSpPr>
          <p:cNvPr id="226" name="Google Shape;226;p5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53"/>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rot="5400000" flipH="1">
            <a:off x="-551737" y="544563"/>
            <a:ext cx="5155750" cy="4052275"/>
          </a:xfrm>
          <a:prstGeom prst="flowChartManualInput">
            <a:avLst/>
          </a:prstGeom>
          <a:solidFill>
            <a:srgbClr val="587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3"/>
          <p:cNvSpPr txBox="1">
            <a:spLocks noGrp="1"/>
          </p:cNvSpPr>
          <p:nvPr>
            <p:ph type="title"/>
          </p:nvPr>
        </p:nvSpPr>
        <p:spPr>
          <a:xfrm>
            <a:off x="372650" y="1755700"/>
            <a:ext cx="2551200" cy="1476300"/>
          </a:xfrm>
          <a:prstGeom prst="rect">
            <a:avLst/>
          </a:prstGeom>
        </p:spPr>
        <p:txBody>
          <a:bodyPr spcFirstLastPara="1" wrap="square" lIns="0" tIns="91425" rIns="0" bIns="91425" anchor="b" anchorCtr="0">
            <a:noAutofit/>
          </a:bodyPr>
          <a:lstStyle>
            <a:lvl1pPr lvl="0" algn="l" rtl="0">
              <a:spcBef>
                <a:spcPts val="0"/>
              </a:spcBef>
              <a:spcAft>
                <a:spcPts val="0"/>
              </a:spcAft>
              <a:buNone/>
              <a:defRPr>
                <a:solidFill>
                  <a:srgbClr val="FFFFFF"/>
                </a:solidFill>
              </a:defRPr>
            </a:lvl1pPr>
            <a:lvl2pPr lvl="1" algn="l" rtl="0">
              <a:spcBef>
                <a:spcPts val="0"/>
              </a:spcBef>
              <a:spcAft>
                <a:spcPts val="0"/>
              </a:spcAft>
              <a:buNone/>
              <a:defRPr>
                <a:solidFill>
                  <a:srgbClr val="FFFFFF"/>
                </a:solidFill>
              </a:defRPr>
            </a:lvl2pPr>
            <a:lvl3pPr lvl="2" algn="l" rtl="0">
              <a:spcBef>
                <a:spcPts val="0"/>
              </a:spcBef>
              <a:spcAft>
                <a:spcPts val="0"/>
              </a:spcAft>
              <a:buNone/>
              <a:defRPr>
                <a:solidFill>
                  <a:srgbClr val="FFFFFF"/>
                </a:solidFill>
              </a:defRPr>
            </a:lvl3pPr>
            <a:lvl4pPr lvl="3" algn="l" rtl="0">
              <a:spcBef>
                <a:spcPts val="0"/>
              </a:spcBef>
              <a:spcAft>
                <a:spcPts val="0"/>
              </a:spcAft>
              <a:buNone/>
              <a:defRPr>
                <a:solidFill>
                  <a:srgbClr val="FFFFFF"/>
                </a:solidFill>
              </a:defRPr>
            </a:lvl4pPr>
            <a:lvl5pPr lvl="4" algn="l" rtl="0">
              <a:spcBef>
                <a:spcPts val="0"/>
              </a:spcBef>
              <a:spcAft>
                <a:spcPts val="0"/>
              </a:spcAft>
              <a:buNone/>
              <a:defRPr>
                <a:solidFill>
                  <a:srgbClr val="FFFFFF"/>
                </a:solidFill>
              </a:defRPr>
            </a:lvl5pPr>
            <a:lvl6pPr lvl="5" algn="l" rtl="0">
              <a:spcBef>
                <a:spcPts val="0"/>
              </a:spcBef>
              <a:spcAft>
                <a:spcPts val="0"/>
              </a:spcAft>
              <a:buNone/>
              <a:defRPr>
                <a:solidFill>
                  <a:srgbClr val="FFFFFF"/>
                </a:solidFill>
              </a:defRPr>
            </a:lvl6pPr>
            <a:lvl7pPr lvl="6" algn="l" rtl="0">
              <a:spcBef>
                <a:spcPts val="0"/>
              </a:spcBef>
              <a:spcAft>
                <a:spcPts val="0"/>
              </a:spcAft>
              <a:buNone/>
              <a:defRPr>
                <a:solidFill>
                  <a:srgbClr val="FFFFFF"/>
                </a:solidFill>
              </a:defRPr>
            </a:lvl7pPr>
            <a:lvl8pPr lvl="7" algn="l" rtl="0">
              <a:spcBef>
                <a:spcPts val="0"/>
              </a:spcBef>
              <a:spcAft>
                <a:spcPts val="0"/>
              </a:spcAft>
              <a:buNone/>
              <a:defRPr>
                <a:solidFill>
                  <a:srgbClr val="FFFFFF"/>
                </a:solidFill>
              </a:defRPr>
            </a:lvl8pPr>
            <a:lvl9pPr lvl="8" algn="l" rtl="0">
              <a:spcBef>
                <a:spcPts val="0"/>
              </a:spcBef>
              <a:spcAft>
                <a:spcPts val="0"/>
              </a:spcAft>
              <a:buNone/>
              <a:defRPr>
                <a:solidFill>
                  <a:srgbClr val="FFFFFF"/>
                </a:solidFill>
              </a:defRPr>
            </a:lvl9pPr>
          </a:lstStyle>
          <a:p>
            <a:endParaRPr/>
          </a:p>
        </p:txBody>
      </p:sp>
      <p:sp>
        <p:nvSpPr>
          <p:cNvPr id="230" name="Google Shape;230;p5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ight grid">
  <p:cSld name="CUSTOM_3">
    <p:spTree>
      <p:nvGrpSpPr>
        <p:cNvPr id="1" name="Shape 231"/>
        <p:cNvGrpSpPr/>
        <p:nvPr/>
      </p:nvGrpSpPr>
      <p:grpSpPr>
        <a:xfrm>
          <a:off x="0" y="0"/>
          <a:ext cx="0" cy="0"/>
          <a:chOff x="0" y="0"/>
          <a:chExt cx="0" cy="0"/>
        </a:xfrm>
      </p:grpSpPr>
      <p:grpSp>
        <p:nvGrpSpPr>
          <p:cNvPr id="232" name="Google Shape;232;p54"/>
          <p:cNvGrpSpPr/>
          <p:nvPr/>
        </p:nvGrpSpPr>
        <p:grpSpPr>
          <a:xfrm>
            <a:off x="781353" y="297567"/>
            <a:ext cx="7581295" cy="4355414"/>
            <a:chOff x="398271" y="297543"/>
            <a:chExt cx="8347605" cy="4355414"/>
          </a:xfrm>
        </p:grpSpPr>
        <p:sp>
          <p:nvSpPr>
            <p:cNvPr id="233" name="Google Shape;233;p54"/>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234" name="Google Shape;234;p54"/>
            <p:cNvGrpSpPr/>
            <p:nvPr/>
          </p:nvGrpSpPr>
          <p:grpSpPr>
            <a:xfrm>
              <a:off x="398271" y="594611"/>
              <a:ext cx="8347605" cy="4058346"/>
              <a:chOff x="438727" y="553751"/>
              <a:chExt cx="8255147" cy="5576949"/>
            </a:xfrm>
          </p:grpSpPr>
          <p:cxnSp>
            <p:nvCxnSpPr>
              <p:cNvPr id="235" name="Google Shape;235;p54"/>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236" name="Google Shape;236;p54"/>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237" name="Google Shape;237;p54"/>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238" name="Google Shape;238;p54"/>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239" name="Google Shape;239;p54"/>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0" name="Google Shape;240;p54"/>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1" name="Google Shape;241;p54"/>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2" name="Google Shape;242;p54"/>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3" name="Google Shape;243;p54"/>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4" name="Google Shape;244;p54"/>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5" name="Google Shape;245;p54"/>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6" name="Google Shape;246;p54"/>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7" name="Google Shape;247;p54"/>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8" name="Google Shape;248;p54"/>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249" name="Google Shape;249;p54"/>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54"/>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54"/>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54"/>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253;p54"/>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254;p54"/>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54"/>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54"/>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54"/>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54"/>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9" name="Google Shape;259;p54"/>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54"/>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54"/>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ight blank no disclaimer">
  <p:cSld name="BLANK_1_1">
    <p:spTree>
      <p:nvGrpSpPr>
        <p:cNvPr id="1" name="Shape 262"/>
        <p:cNvGrpSpPr/>
        <p:nvPr/>
      </p:nvGrpSpPr>
      <p:grpSpPr>
        <a:xfrm>
          <a:off x="0" y="0"/>
          <a:ext cx="0" cy="0"/>
          <a:chOff x="0" y="0"/>
          <a:chExt cx="0" cy="0"/>
        </a:xfrm>
      </p:grpSpPr>
      <p:sp>
        <p:nvSpPr>
          <p:cNvPr id="263" name="Google Shape;263;p5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4" name="Google Shape;264;p55"/>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rk title slide">
  <p:cSld name="TITLE_1">
    <p:bg>
      <p:bgPr>
        <a:solidFill>
          <a:srgbClr val="162036"/>
        </a:solid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Clr>
                <a:srgbClr val="FFFFFF"/>
              </a:buClr>
              <a:buSzPts val="4800"/>
              <a:buNone/>
              <a:defRPr sz="4800">
                <a:solidFill>
                  <a:srgbClr val="FFFFFF"/>
                </a:solidFill>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267" name="Google Shape;267;p56"/>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2400"/>
              <a:buNone/>
              <a:defRPr sz="2400">
                <a:solidFill>
                  <a:srgbClr val="99A2B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section header">
  <p:cSld name="SECTION_HEADER_1_1">
    <p:bg>
      <p:bgPr>
        <a:solidFill>
          <a:srgbClr val="162036"/>
        </a:solidFill>
        <a:effectLst/>
      </p:bgPr>
    </p:bg>
    <p:spTree>
      <p:nvGrpSpPr>
        <p:cNvPr id="1" name="Shape 268"/>
        <p:cNvGrpSpPr/>
        <p:nvPr/>
      </p:nvGrpSpPr>
      <p:grpSpPr>
        <a:xfrm>
          <a:off x="0" y="0"/>
          <a:ext cx="0" cy="0"/>
          <a:chOff x="0" y="0"/>
          <a:chExt cx="0" cy="0"/>
        </a:xfrm>
      </p:grpSpPr>
      <p:sp>
        <p:nvSpPr>
          <p:cNvPr id="269" name="Google Shape;269;p57"/>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ark heading, subheading, and body">
  <p:cSld name="TITLE_AND_BODY_1">
    <p:bg>
      <p:bgPr>
        <a:solidFill>
          <a:srgbClr val="162036"/>
        </a:solidFill>
        <a:effectLst/>
      </p:bgPr>
    </p:bg>
    <p:spTree>
      <p:nvGrpSpPr>
        <p:cNvPr id="1" name="Shape 270"/>
        <p:cNvGrpSpPr/>
        <p:nvPr/>
      </p:nvGrpSpPr>
      <p:grpSpPr>
        <a:xfrm>
          <a:off x="0" y="0"/>
          <a:ext cx="0" cy="0"/>
          <a:chOff x="0" y="0"/>
          <a:chExt cx="0" cy="0"/>
        </a:xfrm>
      </p:grpSpPr>
      <p:sp>
        <p:nvSpPr>
          <p:cNvPr id="271" name="Google Shape;271;p58"/>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272" name="Google Shape;272;p58"/>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73" name="Google Shape;273;p5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ark heading left">
  <p:cSld name="CUSTOM_1_3">
    <p:bg>
      <p:bgPr>
        <a:solidFill>
          <a:srgbClr val="162036"/>
        </a:solidFill>
        <a:effectLst/>
      </p:bgPr>
    </p:bg>
    <p:spTree>
      <p:nvGrpSpPr>
        <p:cNvPr id="1" name="Shape 274"/>
        <p:cNvGrpSpPr/>
        <p:nvPr/>
      </p:nvGrpSpPr>
      <p:grpSpPr>
        <a:xfrm>
          <a:off x="0" y="0"/>
          <a:ext cx="0" cy="0"/>
          <a:chOff x="0" y="0"/>
          <a:chExt cx="0" cy="0"/>
        </a:xfrm>
      </p:grpSpPr>
      <p:sp>
        <p:nvSpPr>
          <p:cNvPr id="275" name="Google Shape;275;p5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ark heading center">
  <p:cSld name="CUSTOM_1_2_1">
    <p:bg>
      <p:bgPr>
        <a:solidFill>
          <a:srgbClr val="162036"/>
        </a:solidFill>
        <a:effectLst/>
      </p:bgPr>
    </p:bg>
    <p:spTree>
      <p:nvGrpSpPr>
        <p:cNvPr id="1" name="Shape 276"/>
        <p:cNvGrpSpPr/>
        <p:nvPr/>
      </p:nvGrpSpPr>
      <p:grpSpPr>
        <a:xfrm>
          <a:off x="0" y="0"/>
          <a:ext cx="0" cy="0"/>
          <a:chOff x="0" y="0"/>
          <a:chExt cx="0" cy="0"/>
        </a:xfrm>
      </p:grpSpPr>
      <p:sp>
        <p:nvSpPr>
          <p:cNvPr id="277" name="Google Shape;277;p60"/>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ark heading, subheading, and two column body">
  <p:cSld name="TITLE_AND_TWO_COLUMNS_1">
    <p:bg>
      <p:bgPr>
        <a:solidFill>
          <a:srgbClr val="162036"/>
        </a:solidFill>
        <a:effectLst/>
      </p:bgPr>
    </p:bg>
    <p:spTree>
      <p:nvGrpSpPr>
        <p:cNvPr id="1" name="Shape 278"/>
        <p:cNvGrpSpPr/>
        <p:nvPr/>
      </p:nvGrpSpPr>
      <p:grpSpPr>
        <a:xfrm>
          <a:off x="0" y="0"/>
          <a:ext cx="0" cy="0"/>
          <a:chOff x="0" y="0"/>
          <a:chExt cx="0" cy="0"/>
        </a:xfrm>
      </p:grpSpPr>
      <p:sp>
        <p:nvSpPr>
          <p:cNvPr id="279" name="Google Shape;279;p61"/>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Clr>
                <a:srgbClr val="99A2B5"/>
              </a:buClr>
              <a:buSzPts val="1800"/>
              <a:buNone/>
              <a:defRPr sz="1800">
                <a:solidFill>
                  <a:srgbClr val="99A2B5"/>
                </a:solidFill>
              </a:defRPr>
            </a:lvl2pPr>
            <a:lvl3pPr lvl="2" rtl="0">
              <a:lnSpc>
                <a:spcPct val="100000"/>
              </a:lnSpc>
              <a:spcBef>
                <a:spcPts val="0"/>
              </a:spcBef>
              <a:spcAft>
                <a:spcPts val="0"/>
              </a:spcAft>
              <a:buClr>
                <a:srgbClr val="99A2B5"/>
              </a:buClr>
              <a:buSzPts val="1800"/>
              <a:buNone/>
              <a:defRPr sz="1800">
                <a:solidFill>
                  <a:srgbClr val="99A2B5"/>
                </a:solidFill>
              </a:defRPr>
            </a:lvl3pPr>
            <a:lvl4pPr lvl="3" rtl="0">
              <a:lnSpc>
                <a:spcPct val="100000"/>
              </a:lnSpc>
              <a:spcBef>
                <a:spcPts val="0"/>
              </a:spcBef>
              <a:spcAft>
                <a:spcPts val="0"/>
              </a:spcAft>
              <a:buClr>
                <a:srgbClr val="99A2B5"/>
              </a:buClr>
              <a:buSzPts val="1800"/>
              <a:buNone/>
              <a:defRPr sz="1800">
                <a:solidFill>
                  <a:srgbClr val="99A2B5"/>
                </a:solidFill>
              </a:defRPr>
            </a:lvl4pPr>
            <a:lvl5pPr lvl="4" rtl="0">
              <a:lnSpc>
                <a:spcPct val="100000"/>
              </a:lnSpc>
              <a:spcBef>
                <a:spcPts val="0"/>
              </a:spcBef>
              <a:spcAft>
                <a:spcPts val="0"/>
              </a:spcAft>
              <a:buClr>
                <a:srgbClr val="99A2B5"/>
              </a:buClr>
              <a:buSzPts val="1800"/>
              <a:buNone/>
              <a:defRPr sz="1800">
                <a:solidFill>
                  <a:srgbClr val="99A2B5"/>
                </a:solidFill>
              </a:defRPr>
            </a:lvl5pPr>
            <a:lvl6pPr lvl="5" rtl="0">
              <a:lnSpc>
                <a:spcPct val="100000"/>
              </a:lnSpc>
              <a:spcBef>
                <a:spcPts val="0"/>
              </a:spcBef>
              <a:spcAft>
                <a:spcPts val="0"/>
              </a:spcAft>
              <a:buClr>
                <a:srgbClr val="99A2B5"/>
              </a:buClr>
              <a:buSzPts val="1800"/>
              <a:buNone/>
              <a:defRPr sz="1800">
                <a:solidFill>
                  <a:srgbClr val="99A2B5"/>
                </a:solidFill>
              </a:defRPr>
            </a:lvl6pPr>
            <a:lvl7pPr lvl="6" rtl="0">
              <a:lnSpc>
                <a:spcPct val="100000"/>
              </a:lnSpc>
              <a:spcBef>
                <a:spcPts val="0"/>
              </a:spcBef>
              <a:spcAft>
                <a:spcPts val="0"/>
              </a:spcAft>
              <a:buClr>
                <a:srgbClr val="99A2B5"/>
              </a:buClr>
              <a:buSzPts val="1800"/>
              <a:buNone/>
              <a:defRPr sz="1800">
                <a:solidFill>
                  <a:srgbClr val="99A2B5"/>
                </a:solidFill>
              </a:defRPr>
            </a:lvl7pPr>
            <a:lvl8pPr lvl="7" rtl="0">
              <a:lnSpc>
                <a:spcPct val="100000"/>
              </a:lnSpc>
              <a:spcBef>
                <a:spcPts val="0"/>
              </a:spcBef>
              <a:spcAft>
                <a:spcPts val="0"/>
              </a:spcAft>
              <a:buClr>
                <a:srgbClr val="99A2B5"/>
              </a:buClr>
              <a:buSzPts val="1800"/>
              <a:buNone/>
              <a:defRPr sz="1800">
                <a:solidFill>
                  <a:srgbClr val="99A2B5"/>
                </a:solidFill>
              </a:defRPr>
            </a:lvl8pPr>
            <a:lvl9pPr lvl="8"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80" name="Google Shape;280;p61"/>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1" name="Google Shape;281;p61"/>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2" name="Google Shape;282;p61"/>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ark heading, subheading, and three column body">
  <p:cSld name="TITLE_ONLY_1">
    <p:bg>
      <p:bgPr>
        <a:solidFill>
          <a:srgbClr val="162036"/>
        </a:solidFill>
        <a:effectLst/>
      </p:bgPr>
    </p:bg>
    <p:spTree>
      <p:nvGrpSpPr>
        <p:cNvPr id="1" name="Shape 283"/>
        <p:cNvGrpSpPr/>
        <p:nvPr/>
      </p:nvGrpSpPr>
      <p:grpSpPr>
        <a:xfrm>
          <a:off x="0" y="0"/>
          <a:ext cx="0" cy="0"/>
          <a:chOff x="0" y="0"/>
          <a:chExt cx="0" cy="0"/>
        </a:xfrm>
      </p:grpSpPr>
      <p:sp>
        <p:nvSpPr>
          <p:cNvPr id="284" name="Google Shape;284;p62"/>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5" name="Google Shape;285;p62"/>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6" name="Google Shape;286;p62"/>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7" name="Google Shape;287;p62"/>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8" name="Google Shape;288;p62"/>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9" name="Google Shape;289;p62"/>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0" name="Google Shape;290;p62"/>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1" name="Google Shape;291;p6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ark big number">
  <p:cSld name="BIG_NUMBER_1">
    <p:bg>
      <p:bgPr>
        <a:solidFill>
          <a:srgbClr val="162036"/>
        </a:solidFill>
        <a:effectLst/>
      </p:bgPr>
    </p:bg>
    <p:spTree>
      <p:nvGrpSpPr>
        <p:cNvPr id="1" name="Shape 292"/>
        <p:cNvGrpSpPr/>
        <p:nvPr/>
      </p:nvGrpSpPr>
      <p:grpSpPr>
        <a:xfrm>
          <a:off x="0" y="0"/>
          <a:ext cx="0" cy="0"/>
          <a:chOff x="0" y="0"/>
          <a:chExt cx="0" cy="0"/>
        </a:xfrm>
      </p:grpSpPr>
      <p:sp>
        <p:nvSpPr>
          <p:cNvPr id="293" name="Google Shape;293;p63"/>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Clr>
                <a:srgbClr val="FFFFFF"/>
              </a:buClr>
              <a:buSzPts val="12000"/>
              <a:buNone/>
              <a:defRPr sz="120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6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99A2B5"/>
              </a:buClr>
              <a:buSzPts val="1400"/>
              <a:buChar char="●"/>
              <a:defRPr>
                <a:solidFill>
                  <a:srgbClr val="99A2B5"/>
                </a:solidFill>
              </a:defRPr>
            </a:lvl1pPr>
            <a:lvl2pPr marL="914400" lvl="1" indent="-317500" algn="ctr" rtl="0">
              <a:spcBef>
                <a:spcPts val="0"/>
              </a:spcBef>
              <a:spcAft>
                <a:spcPts val="0"/>
              </a:spcAft>
              <a:buClr>
                <a:srgbClr val="99A2B5"/>
              </a:buClr>
              <a:buSzPts val="1400"/>
              <a:buChar char="○"/>
              <a:defRPr>
                <a:solidFill>
                  <a:srgbClr val="99A2B5"/>
                </a:solidFill>
              </a:defRPr>
            </a:lvl2pPr>
            <a:lvl3pPr marL="1371600" lvl="2" indent="-317500" algn="ctr" rtl="0">
              <a:spcBef>
                <a:spcPts val="0"/>
              </a:spcBef>
              <a:spcAft>
                <a:spcPts val="0"/>
              </a:spcAft>
              <a:buClr>
                <a:srgbClr val="99A2B5"/>
              </a:buClr>
              <a:buSzPts val="1400"/>
              <a:buChar char="■"/>
              <a:defRPr>
                <a:solidFill>
                  <a:srgbClr val="99A2B5"/>
                </a:solidFill>
              </a:defRPr>
            </a:lvl3pPr>
            <a:lvl4pPr marL="1828800" lvl="3" indent="-317500" algn="ctr" rtl="0">
              <a:spcBef>
                <a:spcPts val="0"/>
              </a:spcBef>
              <a:spcAft>
                <a:spcPts val="0"/>
              </a:spcAft>
              <a:buClr>
                <a:srgbClr val="99A2B5"/>
              </a:buClr>
              <a:buSzPts val="1400"/>
              <a:buChar char="●"/>
              <a:defRPr>
                <a:solidFill>
                  <a:srgbClr val="99A2B5"/>
                </a:solidFill>
              </a:defRPr>
            </a:lvl4pPr>
            <a:lvl5pPr marL="2286000" lvl="4" indent="-317500" algn="ctr" rtl="0">
              <a:spcBef>
                <a:spcPts val="0"/>
              </a:spcBef>
              <a:spcAft>
                <a:spcPts val="0"/>
              </a:spcAft>
              <a:buClr>
                <a:srgbClr val="99A2B5"/>
              </a:buClr>
              <a:buSzPts val="1400"/>
              <a:buChar char="○"/>
              <a:defRPr>
                <a:solidFill>
                  <a:srgbClr val="99A2B5"/>
                </a:solidFill>
              </a:defRPr>
            </a:lvl5pPr>
            <a:lvl6pPr marL="2743200" lvl="5" indent="-317500" algn="ctr" rtl="0">
              <a:spcBef>
                <a:spcPts val="0"/>
              </a:spcBef>
              <a:spcAft>
                <a:spcPts val="0"/>
              </a:spcAft>
              <a:buClr>
                <a:srgbClr val="99A2B5"/>
              </a:buClr>
              <a:buSzPts val="1400"/>
              <a:buChar char="■"/>
              <a:defRPr>
                <a:solidFill>
                  <a:srgbClr val="99A2B5"/>
                </a:solidFill>
              </a:defRPr>
            </a:lvl6pPr>
            <a:lvl7pPr marL="3200400" lvl="6" indent="-317500" algn="ctr" rtl="0">
              <a:spcBef>
                <a:spcPts val="0"/>
              </a:spcBef>
              <a:spcAft>
                <a:spcPts val="0"/>
              </a:spcAft>
              <a:buClr>
                <a:srgbClr val="99A2B5"/>
              </a:buClr>
              <a:buSzPts val="1400"/>
              <a:buChar char="●"/>
              <a:defRPr>
                <a:solidFill>
                  <a:srgbClr val="99A2B5"/>
                </a:solidFill>
              </a:defRPr>
            </a:lvl7pPr>
            <a:lvl8pPr marL="3657600" lvl="7" indent="-317500" algn="ctr" rtl="0">
              <a:spcBef>
                <a:spcPts val="0"/>
              </a:spcBef>
              <a:spcAft>
                <a:spcPts val="0"/>
              </a:spcAft>
              <a:buClr>
                <a:srgbClr val="99A2B5"/>
              </a:buClr>
              <a:buSzPts val="1400"/>
              <a:buChar char="○"/>
              <a:defRPr>
                <a:solidFill>
                  <a:srgbClr val="99A2B5"/>
                </a:solidFill>
              </a:defRPr>
            </a:lvl8pPr>
            <a:lvl9pPr marL="4114800" lvl="8" indent="-317500" algn="ctr" rtl="0">
              <a:spcBef>
                <a:spcPts val="0"/>
              </a:spcBef>
              <a:spcAft>
                <a:spcPts val="0"/>
              </a:spcAft>
              <a:buClr>
                <a:srgbClr val="99A2B5"/>
              </a:buClr>
              <a:buSzPts val="1400"/>
              <a:buChar char="■"/>
              <a:defRPr>
                <a:solidFill>
                  <a:srgbClr val="99A2B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blank">
  <p:cSld name="BLANK_2">
    <p:bg>
      <p:bgPr>
        <a:solidFill>
          <a:srgbClr val="162036"/>
        </a:solidFill>
        <a:effectLst/>
      </p:bgPr>
    </p:bg>
    <p:spTree>
      <p:nvGrpSpPr>
        <p:cNvPr id="1" name="Shape 29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section header center">
  <p:cSld name="SECTION_HEADER_1_1_1">
    <p:bg>
      <p:bgPr>
        <a:solidFill>
          <a:srgbClr val="162036"/>
        </a:solidFill>
        <a:effectLst/>
      </p:bgPr>
    </p:bg>
    <p:spTree>
      <p:nvGrpSpPr>
        <p:cNvPr id="1" name="Shape 296"/>
        <p:cNvGrpSpPr/>
        <p:nvPr/>
      </p:nvGrpSpPr>
      <p:grpSpPr>
        <a:xfrm>
          <a:off x="0" y="0"/>
          <a:ext cx="0" cy="0"/>
          <a:chOff x="0" y="0"/>
          <a:chExt cx="0" cy="0"/>
        </a:xfrm>
      </p:grpSpPr>
      <p:sp>
        <p:nvSpPr>
          <p:cNvPr id="297" name="Google Shape;29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98" name="Google Shape;298;p65"/>
          <p:cNvSpPr txBox="1">
            <a:spLocks noGrp="1"/>
          </p:cNvSpPr>
          <p:nvPr>
            <p:ph type="ctrTitle"/>
          </p:nvPr>
        </p:nvSpPr>
        <p:spPr>
          <a:xfrm>
            <a:off x="387850" y="1897950"/>
            <a:ext cx="8361600" cy="13476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grid">
  <p:cSld name="CUSTOM_3_1">
    <p:bg>
      <p:bgPr>
        <a:solidFill>
          <a:srgbClr val="162036"/>
        </a:solidFill>
        <a:effectLst/>
      </p:bgPr>
    </p:bg>
    <p:spTree>
      <p:nvGrpSpPr>
        <p:cNvPr id="1" name="Shape 299"/>
        <p:cNvGrpSpPr/>
        <p:nvPr/>
      </p:nvGrpSpPr>
      <p:grpSpPr>
        <a:xfrm>
          <a:off x="0" y="0"/>
          <a:ext cx="0" cy="0"/>
          <a:chOff x="0" y="0"/>
          <a:chExt cx="0" cy="0"/>
        </a:xfrm>
      </p:grpSpPr>
      <p:sp>
        <p:nvSpPr>
          <p:cNvPr id="300" name="Google Shape;30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01" name="Google Shape;301;p66"/>
          <p:cNvGrpSpPr/>
          <p:nvPr/>
        </p:nvGrpSpPr>
        <p:grpSpPr>
          <a:xfrm>
            <a:off x="781353" y="297567"/>
            <a:ext cx="7581295" cy="4355414"/>
            <a:chOff x="398271" y="297543"/>
            <a:chExt cx="8347605" cy="4355414"/>
          </a:xfrm>
        </p:grpSpPr>
        <p:sp>
          <p:nvSpPr>
            <p:cNvPr id="302" name="Google Shape;302;p6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303" name="Google Shape;303;p66"/>
            <p:cNvGrpSpPr/>
            <p:nvPr/>
          </p:nvGrpSpPr>
          <p:grpSpPr>
            <a:xfrm>
              <a:off x="398271" y="594611"/>
              <a:ext cx="8347605" cy="4058346"/>
              <a:chOff x="438727" y="553751"/>
              <a:chExt cx="8255147" cy="5576949"/>
            </a:xfrm>
          </p:grpSpPr>
          <p:cxnSp>
            <p:nvCxnSpPr>
              <p:cNvPr id="304" name="Google Shape;304;p6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305" name="Google Shape;305;p6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306" name="Google Shape;306;p66"/>
              <p:cNvSpPr txBox="1"/>
              <p:nvPr/>
            </p:nvSpPr>
            <p:spPr>
              <a:xfrm>
                <a:off x="579583" y="553751"/>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307" name="Google Shape;307;p66"/>
              <p:cNvSpPr txBox="1"/>
              <p:nvPr/>
            </p:nvSpPr>
            <p:spPr>
              <a:xfrm>
                <a:off x="579583" y="1093813"/>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308" name="Google Shape;308;p6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09" name="Google Shape;309;p6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0" name="Google Shape;310;p6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1" name="Google Shape;311;p6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2" name="Google Shape;312;p6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3" name="Google Shape;313;p6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4" name="Google Shape;314;p6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5" name="Google Shape;315;p6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6" name="Google Shape;316;p6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7" name="Google Shape;317;p6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318" name="Google Shape;318;p6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9" name="Google Shape;319;p6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0" name="Google Shape;320;p6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6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6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6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6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325;p6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326;p6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p6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6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6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6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section header and kicker">
  <p:cSld name="TITLE_2">
    <p:bg>
      <p:bgPr>
        <a:solidFill>
          <a:srgbClr val="162036"/>
        </a:solidFill>
        <a:effectLst/>
      </p:bgPr>
    </p:bg>
    <p:spTree>
      <p:nvGrpSpPr>
        <p:cNvPr id="1" name="Shape 331"/>
        <p:cNvGrpSpPr/>
        <p:nvPr/>
      </p:nvGrpSpPr>
      <p:grpSpPr>
        <a:xfrm>
          <a:off x="0" y="0"/>
          <a:ext cx="0" cy="0"/>
          <a:chOff x="0" y="0"/>
          <a:chExt cx="0" cy="0"/>
        </a:xfrm>
      </p:grpSpPr>
      <p:sp>
        <p:nvSpPr>
          <p:cNvPr id="332" name="Google Shape;332;p67"/>
          <p:cNvSpPr txBox="1">
            <a:spLocks noGrp="1"/>
          </p:cNvSpPr>
          <p:nvPr>
            <p:ph type="title"/>
          </p:nvPr>
        </p:nvSpPr>
        <p:spPr>
          <a:xfrm>
            <a:off x="781350" y="2077475"/>
            <a:ext cx="7581300" cy="714600"/>
          </a:xfrm>
          <a:prstGeom prst="rect">
            <a:avLst/>
          </a:prstGeom>
        </p:spPr>
        <p:txBody>
          <a:bodyPr spcFirstLastPara="1" wrap="square" lIns="0" tIns="91425" rIns="0" bIns="91425" anchor="t" anchorCtr="0">
            <a:noAutofit/>
          </a:bodyPr>
          <a:lstStyle>
            <a:lvl1pPr lvl="0" algn="ctr" rtl="0">
              <a:spcBef>
                <a:spcPts val="0"/>
              </a:spcBef>
              <a:spcAft>
                <a:spcPts val="0"/>
              </a:spcAft>
              <a:buNone/>
              <a:defRPr sz="3600">
                <a:solidFill>
                  <a:srgbClr val="FFFFFF"/>
                </a:solidFill>
                <a:latin typeface="Roboto Slab Light"/>
                <a:ea typeface="Roboto Slab Light"/>
                <a:cs typeface="Roboto Slab Light"/>
                <a:sym typeface="Roboto Slab Light"/>
              </a:defRPr>
            </a:lvl1pPr>
            <a:lvl2pPr lvl="1" algn="ctr" rtl="0">
              <a:spcBef>
                <a:spcPts val="0"/>
              </a:spcBef>
              <a:spcAft>
                <a:spcPts val="0"/>
              </a:spcAft>
              <a:buNone/>
              <a:defRPr sz="3000">
                <a:solidFill>
                  <a:srgbClr val="FFFFFF"/>
                </a:solidFill>
                <a:latin typeface="Roboto Slab Light"/>
                <a:ea typeface="Roboto Slab Light"/>
                <a:cs typeface="Roboto Slab Light"/>
                <a:sym typeface="Roboto Slab Light"/>
              </a:defRPr>
            </a:lvl2pPr>
            <a:lvl3pPr lvl="2" algn="ctr" rtl="0">
              <a:spcBef>
                <a:spcPts val="0"/>
              </a:spcBef>
              <a:spcAft>
                <a:spcPts val="0"/>
              </a:spcAft>
              <a:buNone/>
              <a:defRPr sz="3000">
                <a:solidFill>
                  <a:srgbClr val="FFFFFF"/>
                </a:solidFill>
                <a:latin typeface="Roboto Slab Light"/>
                <a:ea typeface="Roboto Slab Light"/>
                <a:cs typeface="Roboto Slab Light"/>
                <a:sym typeface="Roboto Slab Light"/>
              </a:defRPr>
            </a:lvl3pPr>
            <a:lvl4pPr lvl="3" algn="ctr" rtl="0">
              <a:spcBef>
                <a:spcPts val="0"/>
              </a:spcBef>
              <a:spcAft>
                <a:spcPts val="0"/>
              </a:spcAft>
              <a:buNone/>
              <a:defRPr sz="3000">
                <a:solidFill>
                  <a:srgbClr val="FFFFFF"/>
                </a:solidFill>
                <a:latin typeface="Roboto Slab Light"/>
                <a:ea typeface="Roboto Slab Light"/>
                <a:cs typeface="Roboto Slab Light"/>
                <a:sym typeface="Roboto Slab Light"/>
              </a:defRPr>
            </a:lvl4pPr>
            <a:lvl5pPr lvl="4" algn="ctr" rtl="0">
              <a:spcBef>
                <a:spcPts val="0"/>
              </a:spcBef>
              <a:spcAft>
                <a:spcPts val="0"/>
              </a:spcAft>
              <a:buNone/>
              <a:defRPr sz="3000">
                <a:solidFill>
                  <a:srgbClr val="FFFFFF"/>
                </a:solidFill>
                <a:latin typeface="Roboto Slab Light"/>
                <a:ea typeface="Roboto Slab Light"/>
                <a:cs typeface="Roboto Slab Light"/>
                <a:sym typeface="Roboto Slab Light"/>
              </a:defRPr>
            </a:lvl5pPr>
            <a:lvl6pPr lvl="5" algn="ctr" rtl="0">
              <a:spcBef>
                <a:spcPts val="0"/>
              </a:spcBef>
              <a:spcAft>
                <a:spcPts val="0"/>
              </a:spcAft>
              <a:buNone/>
              <a:defRPr sz="3000">
                <a:solidFill>
                  <a:srgbClr val="FFFFFF"/>
                </a:solidFill>
                <a:latin typeface="Roboto Slab Light"/>
                <a:ea typeface="Roboto Slab Light"/>
                <a:cs typeface="Roboto Slab Light"/>
                <a:sym typeface="Roboto Slab Light"/>
              </a:defRPr>
            </a:lvl6pPr>
            <a:lvl7pPr lvl="6" algn="ctr" rtl="0">
              <a:spcBef>
                <a:spcPts val="0"/>
              </a:spcBef>
              <a:spcAft>
                <a:spcPts val="0"/>
              </a:spcAft>
              <a:buNone/>
              <a:defRPr sz="3000">
                <a:solidFill>
                  <a:srgbClr val="FFFFFF"/>
                </a:solidFill>
                <a:latin typeface="Roboto Slab Light"/>
                <a:ea typeface="Roboto Slab Light"/>
                <a:cs typeface="Roboto Slab Light"/>
                <a:sym typeface="Roboto Slab Light"/>
              </a:defRPr>
            </a:lvl7pPr>
            <a:lvl8pPr lvl="7" algn="ctr" rtl="0">
              <a:spcBef>
                <a:spcPts val="0"/>
              </a:spcBef>
              <a:spcAft>
                <a:spcPts val="0"/>
              </a:spcAft>
              <a:buNone/>
              <a:defRPr sz="3000">
                <a:solidFill>
                  <a:srgbClr val="FFFFFF"/>
                </a:solidFill>
                <a:latin typeface="Roboto Slab Light"/>
                <a:ea typeface="Roboto Slab Light"/>
                <a:cs typeface="Roboto Slab Light"/>
                <a:sym typeface="Roboto Slab Light"/>
              </a:defRPr>
            </a:lvl8pPr>
            <a:lvl9pPr lvl="8" algn="ctr" rtl="0">
              <a:spcBef>
                <a:spcPts val="0"/>
              </a:spcBef>
              <a:spcAft>
                <a:spcPts val="0"/>
              </a:spcAft>
              <a:buNone/>
              <a:defRPr sz="3000">
                <a:solidFill>
                  <a:srgbClr val="FFFFFF"/>
                </a:solidFill>
                <a:latin typeface="Roboto Slab Light"/>
                <a:ea typeface="Roboto Slab Light"/>
                <a:cs typeface="Roboto Slab Light"/>
                <a:sym typeface="Roboto Slab Light"/>
              </a:defRPr>
            </a:lvl9pPr>
          </a:lstStyle>
          <a:p>
            <a:endParaRPr/>
          </a:p>
        </p:txBody>
      </p:sp>
      <p:sp>
        <p:nvSpPr>
          <p:cNvPr id="333" name="Google Shape;333;p67"/>
          <p:cNvSpPr txBox="1">
            <a:spLocks noGrp="1"/>
          </p:cNvSpPr>
          <p:nvPr>
            <p:ph type="title" idx="2"/>
          </p:nvPr>
        </p:nvSpPr>
        <p:spPr>
          <a:xfrm>
            <a:off x="781350" y="1816475"/>
            <a:ext cx="7581300" cy="2610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hapter">
  <p:cSld name="CUSTOM_4">
    <p:bg>
      <p:bgPr>
        <a:solidFill>
          <a:srgbClr val="162036"/>
        </a:solidFill>
        <a:effectLst/>
      </p:bgPr>
    </p:bg>
    <p:spTree>
      <p:nvGrpSpPr>
        <p:cNvPr id="1" name="Shape 334"/>
        <p:cNvGrpSpPr/>
        <p:nvPr/>
      </p:nvGrpSpPr>
      <p:grpSpPr>
        <a:xfrm>
          <a:off x="0" y="0"/>
          <a:ext cx="0" cy="0"/>
          <a:chOff x="0" y="0"/>
          <a:chExt cx="0" cy="0"/>
        </a:xfrm>
      </p:grpSpPr>
      <p:sp>
        <p:nvSpPr>
          <p:cNvPr id="335" name="Google Shape;335;p68"/>
          <p:cNvSpPr txBox="1">
            <a:spLocks noGrp="1"/>
          </p:cNvSpPr>
          <p:nvPr>
            <p:ph type="subTitle" idx="1"/>
          </p:nvPr>
        </p:nvSpPr>
        <p:spPr>
          <a:xfrm>
            <a:off x="778136" y="2546025"/>
            <a:ext cx="7581300" cy="65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99A2B5"/>
                </a:solidFill>
              </a:defRPr>
            </a:lvl1pPr>
            <a:lvl2pPr lvl="1" rtl="0">
              <a:spcBef>
                <a:spcPts val="0"/>
              </a:spcBef>
              <a:spcAft>
                <a:spcPts val="0"/>
              </a:spcAft>
              <a:buNone/>
              <a:defRPr sz="2400">
                <a:latin typeface="Roboto"/>
                <a:ea typeface="Roboto"/>
                <a:cs typeface="Roboto"/>
                <a:sym typeface="Roboto"/>
              </a:defRPr>
            </a:lvl2pPr>
            <a:lvl3pPr lvl="2" rtl="0">
              <a:spcBef>
                <a:spcPts val="0"/>
              </a:spcBef>
              <a:spcAft>
                <a:spcPts val="0"/>
              </a:spcAft>
              <a:buNone/>
              <a:defRPr sz="2400">
                <a:latin typeface="Roboto"/>
                <a:ea typeface="Roboto"/>
                <a:cs typeface="Roboto"/>
                <a:sym typeface="Roboto"/>
              </a:defRPr>
            </a:lvl3pPr>
            <a:lvl4pPr lvl="3" rtl="0">
              <a:spcBef>
                <a:spcPts val="0"/>
              </a:spcBef>
              <a:spcAft>
                <a:spcPts val="0"/>
              </a:spcAft>
              <a:buNone/>
              <a:defRPr sz="2400">
                <a:latin typeface="Roboto"/>
                <a:ea typeface="Roboto"/>
                <a:cs typeface="Roboto"/>
                <a:sym typeface="Roboto"/>
              </a:defRPr>
            </a:lvl4pPr>
            <a:lvl5pPr lvl="4" rtl="0">
              <a:spcBef>
                <a:spcPts val="0"/>
              </a:spcBef>
              <a:spcAft>
                <a:spcPts val="0"/>
              </a:spcAft>
              <a:buNone/>
              <a:defRPr sz="2400">
                <a:latin typeface="Roboto"/>
                <a:ea typeface="Roboto"/>
                <a:cs typeface="Roboto"/>
                <a:sym typeface="Roboto"/>
              </a:defRPr>
            </a:lvl5pPr>
            <a:lvl6pPr lvl="5" rtl="0">
              <a:spcBef>
                <a:spcPts val="0"/>
              </a:spcBef>
              <a:spcAft>
                <a:spcPts val="0"/>
              </a:spcAft>
              <a:buNone/>
              <a:defRPr sz="2400">
                <a:latin typeface="Roboto"/>
                <a:ea typeface="Roboto"/>
                <a:cs typeface="Roboto"/>
                <a:sym typeface="Roboto"/>
              </a:defRPr>
            </a:lvl6pPr>
            <a:lvl7pPr lvl="6" rtl="0">
              <a:spcBef>
                <a:spcPts val="0"/>
              </a:spcBef>
              <a:spcAft>
                <a:spcPts val="0"/>
              </a:spcAft>
              <a:buNone/>
              <a:defRPr sz="2400">
                <a:latin typeface="Roboto"/>
                <a:ea typeface="Roboto"/>
                <a:cs typeface="Roboto"/>
                <a:sym typeface="Roboto"/>
              </a:defRPr>
            </a:lvl7pPr>
            <a:lvl8pPr lvl="7" rtl="0">
              <a:spcBef>
                <a:spcPts val="0"/>
              </a:spcBef>
              <a:spcAft>
                <a:spcPts val="0"/>
              </a:spcAft>
              <a:buNone/>
              <a:defRPr sz="2400">
                <a:latin typeface="Roboto"/>
                <a:ea typeface="Roboto"/>
                <a:cs typeface="Roboto"/>
                <a:sym typeface="Roboto"/>
              </a:defRPr>
            </a:lvl8pPr>
            <a:lvl9pPr lvl="8" rtl="0">
              <a:spcBef>
                <a:spcPts val="0"/>
              </a:spcBef>
              <a:spcAft>
                <a:spcPts val="0"/>
              </a:spcAft>
              <a:buNone/>
              <a:defRPr sz="2400">
                <a:latin typeface="Roboto"/>
                <a:ea typeface="Roboto"/>
                <a:cs typeface="Roboto"/>
                <a:sym typeface="Roboto"/>
              </a:defRPr>
            </a:lvl9pPr>
          </a:lstStyle>
          <a:p>
            <a:endParaRPr/>
          </a:p>
        </p:txBody>
      </p:sp>
      <p:sp>
        <p:nvSpPr>
          <p:cNvPr id="336" name="Google Shape;336;p68"/>
          <p:cNvSpPr txBox="1">
            <a:spLocks noGrp="1"/>
          </p:cNvSpPr>
          <p:nvPr>
            <p:ph type="title"/>
          </p:nvPr>
        </p:nvSpPr>
        <p:spPr>
          <a:xfrm>
            <a:off x="778063" y="1783575"/>
            <a:ext cx="7581300" cy="714600"/>
          </a:xfrm>
          <a:prstGeom prst="rect">
            <a:avLst/>
          </a:prstGeom>
        </p:spPr>
        <p:txBody>
          <a:bodyPr spcFirstLastPara="1" wrap="square" lIns="0" tIns="91425" rIns="0" bIns="91425" anchor="t" anchorCtr="0">
            <a:noAutofit/>
          </a:bodyPr>
          <a:lstStyle>
            <a:lvl1pPr lvl="0" rtl="0">
              <a:spcBef>
                <a:spcPts val="0"/>
              </a:spcBef>
              <a:spcAft>
                <a:spcPts val="0"/>
              </a:spcAft>
              <a:buNone/>
              <a:defRPr>
                <a:solidFill>
                  <a:srgbClr val="F3F3F3"/>
                </a:solidFill>
                <a:latin typeface="Roboto Slab Light"/>
                <a:ea typeface="Roboto Slab Light"/>
                <a:cs typeface="Roboto Slab Light"/>
                <a:sym typeface="Roboto Slab Light"/>
              </a:defRPr>
            </a:lvl1pPr>
            <a:lvl2pPr lvl="1" rtl="0">
              <a:spcBef>
                <a:spcPts val="0"/>
              </a:spcBef>
              <a:spcAft>
                <a:spcPts val="0"/>
              </a:spcAft>
              <a:buNone/>
              <a:defRPr>
                <a:solidFill>
                  <a:srgbClr val="F3F3F3"/>
                </a:solidFill>
                <a:latin typeface="Roboto Slab Light"/>
                <a:ea typeface="Roboto Slab Light"/>
                <a:cs typeface="Roboto Slab Light"/>
                <a:sym typeface="Roboto Slab Light"/>
              </a:defRPr>
            </a:lvl2pPr>
            <a:lvl3pPr lvl="2" rtl="0">
              <a:spcBef>
                <a:spcPts val="0"/>
              </a:spcBef>
              <a:spcAft>
                <a:spcPts val="0"/>
              </a:spcAft>
              <a:buNone/>
              <a:defRPr>
                <a:solidFill>
                  <a:srgbClr val="F3F3F3"/>
                </a:solidFill>
                <a:latin typeface="Roboto Slab Light"/>
                <a:ea typeface="Roboto Slab Light"/>
                <a:cs typeface="Roboto Slab Light"/>
                <a:sym typeface="Roboto Slab Light"/>
              </a:defRPr>
            </a:lvl3pPr>
            <a:lvl4pPr lvl="3" rtl="0">
              <a:spcBef>
                <a:spcPts val="0"/>
              </a:spcBef>
              <a:spcAft>
                <a:spcPts val="0"/>
              </a:spcAft>
              <a:buNone/>
              <a:defRPr>
                <a:solidFill>
                  <a:srgbClr val="F3F3F3"/>
                </a:solidFill>
                <a:latin typeface="Roboto Slab Light"/>
                <a:ea typeface="Roboto Slab Light"/>
                <a:cs typeface="Roboto Slab Light"/>
                <a:sym typeface="Roboto Slab Light"/>
              </a:defRPr>
            </a:lvl4pPr>
            <a:lvl5pPr lvl="4" rtl="0">
              <a:spcBef>
                <a:spcPts val="0"/>
              </a:spcBef>
              <a:spcAft>
                <a:spcPts val="0"/>
              </a:spcAft>
              <a:buNone/>
              <a:defRPr>
                <a:solidFill>
                  <a:srgbClr val="F3F3F3"/>
                </a:solidFill>
                <a:latin typeface="Roboto Slab Light"/>
                <a:ea typeface="Roboto Slab Light"/>
                <a:cs typeface="Roboto Slab Light"/>
                <a:sym typeface="Roboto Slab Light"/>
              </a:defRPr>
            </a:lvl5pPr>
            <a:lvl6pPr lvl="5" rtl="0">
              <a:spcBef>
                <a:spcPts val="0"/>
              </a:spcBef>
              <a:spcAft>
                <a:spcPts val="0"/>
              </a:spcAft>
              <a:buNone/>
              <a:defRPr>
                <a:solidFill>
                  <a:srgbClr val="F3F3F3"/>
                </a:solidFill>
                <a:latin typeface="Roboto Slab Light"/>
                <a:ea typeface="Roboto Slab Light"/>
                <a:cs typeface="Roboto Slab Light"/>
                <a:sym typeface="Roboto Slab Light"/>
              </a:defRPr>
            </a:lvl6pPr>
            <a:lvl7pPr lvl="6" rtl="0">
              <a:spcBef>
                <a:spcPts val="0"/>
              </a:spcBef>
              <a:spcAft>
                <a:spcPts val="0"/>
              </a:spcAft>
              <a:buNone/>
              <a:defRPr>
                <a:solidFill>
                  <a:srgbClr val="F3F3F3"/>
                </a:solidFill>
                <a:latin typeface="Roboto Slab Light"/>
                <a:ea typeface="Roboto Slab Light"/>
                <a:cs typeface="Roboto Slab Light"/>
                <a:sym typeface="Roboto Slab Light"/>
              </a:defRPr>
            </a:lvl7pPr>
            <a:lvl8pPr lvl="7" rtl="0">
              <a:spcBef>
                <a:spcPts val="0"/>
              </a:spcBef>
              <a:spcAft>
                <a:spcPts val="0"/>
              </a:spcAft>
              <a:buNone/>
              <a:defRPr>
                <a:solidFill>
                  <a:srgbClr val="F3F3F3"/>
                </a:solidFill>
                <a:latin typeface="Roboto Slab Light"/>
                <a:ea typeface="Roboto Slab Light"/>
                <a:cs typeface="Roboto Slab Light"/>
                <a:sym typeface="Roboto Slab Light"/>
              </a:defRPr>
            </a:lvl8pPr>
            <a:lvl9pPr lvl="8" rtl="0">
              <a:spcBef>
                <a:spcPts val="0"/>
              </a:spcBef>
              <a:spcAft>
                <a:spcPts val="0"/>
              </a:spcAft>
              <a:buNone/>
              <a:defRPr>
                <a:solidFill>
                  <a:srgbClr val="F3F3F3"/>
                </a:solidFill>
                <a:latin typeface="Roboto Slab Light"/>
                <a:ea typeface="Roboto Slab Light"/>
                <a:cs typeface="Roboto Slab Light"/>
                <a:sym typeface="Roboto Slab Light"/>
              </a:defRPr>
            </a:lvl9pPr>
          </a:lstStyle>
          <a:p>
            <a:endParaRPr/>
          </a:p>
        </p:txBody>
      </p:sp>
      <p:pic>
        <p:nvPicPr>
          <p:cNvPr id="337" name="Google Shape;337;p68"/>
          <p:cNvPicPr preferRelativeResize="0"/>
          <p:nvPr/>
        </p:nvPicPr>
        <p:blipFill>
          <a:blip r:embed="rId2">
            <a:alphaModFix/>
          </a:blip>
          <a:stretch>
            <a:fillRect/>
          </a:stretch>
        </p:blipFill>
        <p:spPr>
          <a:xfrm>
            <a:off x="929250" y="4177672"/>
            <a:ext cx="1498425" cy="23492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with 1/2 image">
  <p:cSld name="TITLE_1_1">
    <p:bg>
      <p:bgPr>
        <a:solidFill>
          <a:srgbClr val="162036"/>
        </a:solidFill>
        <a:effectLst/>
      </p:bgPr>
    </p:bg>
    <p:spTree>
      <p:nvGrpSpPr>
        <p:cNvPr id="1" name="Shape 338"/>
        <p:cNvGrpSpPr/>
        <p:nvPr/>
      </p:nvGrpSpPr>
      <p:grpSpPr>
        <a:xfrm>
          <a:off x="0" y="0"/>
          <a:ext cx="0" cy="0"/>
          <a:chOff x="0" y="0"/>
          <a:chExt cx="0" cy="0"/>
        </a:xfrm>
      </p:grpSpPr>
      <p:sp>
        <p:nvSpPr>
          <p:cNvPr id="339" name="Google Shape;339;p69"/>
          <p:cNvSpPr/>
          <p:nvPr/>
        </p:nvSpPr>
        <p:spPr>
          <a:xfrm>
            <a:off x="4665000" y="0"/>
            <a:ext cx="4485300" cy="5143500"/>
          </a:xfrm>
          <a:prstGeom prst="rect">
            <a:avLst/>
          </a:prstGeom>
          <a:solidFill>
            <a:srgbClr val="162036">
              <a:alpha val="8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9"/>
          <p:cNvSpPr/>
          <p:nvPr/>
        </p:nvSpPr>
        <p:spPr>
          <a:xfrm>
            <a:off x="0" y="0"/>
            <a:ext cx="4677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9"/>
          <p:cNvSpPr txBox="1">
            <a:spLocks noGrp="1"/>
          </p:cNvSpPr>
          <p:nvPr>
            <p:ph type="body" idx="1"/>
          </p:nvPr>
        </p:nvSpPr>
        <p:spPr>
          <a:xfrm>
            <a:off x="782037" y="1809750"/>
            <a:ext cx="3660300" cy="30132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Clr>
                <a:srgbClr val="FD720A"/>
              </a:buClr>
              <a:buSzPts val="2400"/>
              <a:buFont typeface="Roboto Slab Light"/>
              <a:buAutoNum type="arabicPeriod"/>
              <a:defRPr sz="1200">
                <a:solidFill>
                  <a:srgbClr val="162036"/>
                </a:solidFill>
                <a:latin typeface="Roboto"/>
                <a:ea typeface="Roboto"/>
                <a:cs typeface="Roboto"/>
                <a:sym typeface="Roboto"/>
              </a:defRPr>
            </a:lvl1pPr>
            <a:lvl2pPr marL="914400" lvl="1"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2pPr>
            <a:lvl3pPr marL="1371600" lvl="2"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3pPr>
            <a:lvl4pPr marL="1828800" lvl="3"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4pPr>
            <a:lvl5pPr marL="2286000" lvl="4"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5pPr>
            <a:lvl6pPr marL="2743200" lvl="5"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6pPr>
            <a:lvl7pPr marL="3200400" lvl="6"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7pPr>
            <a:lvl8pPr marL="3657600" lvl="7"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8pPr>
            <a:lvl9pPr marL="4114800" lvl="8"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9pPr>
          </a:lstStyle>
          <a:p>
            <a:endParaRPr/>
          </a:p>
        </p:txBody>
      </p:sp>
      <p:sp>
        <p:nvSpPr>
          <p:cNvPr id="342" name="Google Shape;342;p69"/>
          <p:cNvSpPr txBox="1">
            <a:spLocks noGrp="1"/>
          </p:cNvSpPr>
          <p:nvPr>
            <p:ph type="subTitle" idx="2"/>
          </p:nvPr>
        </p:nvSpPr>
        <p:spPr>
          <a:xfrm>
            <a:off x="781350" y="561050"/>
            <a:ext cx="3660300" cy="7605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3" name="Google Shape;343;p69"/>
          <p:cNvSpPr txBox="1">
            <a:spLocks noGrp="1"/>
          </p:cNvSpPr>
          <p:nvPr>
            <p:ph type="title"/>
          </p:nvPr>
        </p:nvSpPr>
        <p:spPr>
          <a:xfrm>
            <a:off x="782083" y="297575"/>
            <a:ext cx="3660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4" name="Google Shape;344;p6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with 1/2 image/blue">
  <p:cSld name="TITLE_1_1_1">
    <p:bg>
      <p:bgPr>
        <a:solidFill>
          <a:srgbClr val="162036"/>
        </a:solidFill>
        <a:effectLst/>
      </p:bgPr>
    </p:bg>
    <p:spTree>
      <p:nvGrpSpPr>
        <p:cNvPr id="1" name="Shape 345"/>
        <p:cNvGrpSpPr/>
        <p:nvPr/>
      </p:nvGrpSpPr>
      <p:grpSpPr>
        <a:xfrm>
          <a:off x="0" y="0"/>
          <a:ext cx="0" cy="0"/>
          <a:chOff x="0" y="0"/>
          <a:chExt cx="0" cy="0"/>
        </a:xfrm>
      </p:grpSpPr>
      <p:sp>
        <p:nvSpPr>
          <p:cNvPr id="346" name="Google Shape;346;p70"/>
          <p:cNvSpPr/>
          <p:nvPr/>
        </p:nvSpPr>
        <p:spPr>
          <a:xfrm>
            <a:off x="0" y="0"/>
            <a:ext cx="4672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0"/>
          <p:cNvSpPr txBox="1">
            <a:spLocks noGrp="1"/>
          </p:cNvSpPr>
          <p:nvPr>
            <p:ph type="subTitle" idx="1"/>
          </p:nvPr>
        </p:nvSpPr>
        <p:spPr>
          <a:xfrm>
            <a:off x="781349" y="561055"/>
            <a:ext cx="3425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70"/>
          <p:cNvSpPr txBox="1">
            <a:spLocks noGrp="1"/>
          </p:cNvSpPr>
          <p:nvPr>
            <p:ph type="title"/>
          </p:nvPr>
        </p:nvSpPr>
        <p:spPr>
          <a:xfrm>
            <a:off x="782073" y="297575"/>
            <a:ext cx="34257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9" name="Google Shape;349;p70"/>
          <p:cNvSpPr txBox="1">
            <a:spLocks noGrp="1"/>
          </p:cNvSpPr>
          <p:nvPr>
            <p:ph type="body" idx="2"/>
          </p:nvPr>
        </p:nvSpPr>
        <p:spPr>
          <a:xfrm>
            <a:off x="781349" y="2000253"/>
            <a:ext cx="3425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50" name="Google Shape;350;p7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tage #">
  <p:cSld name="SECTION_HEADER_2">
    <p:spTree>
      <p:nvGrpSpPr>
        <p:cNvPr id="1" name="Shape 351"/>
        <p:cNvGrpSpPr/>
        <p:nvPr/>
      </p:nvGrpSpPr>
      <p:grpSpPr>
        <a:xfrm>
          <a:off x="0" y="0"/>
          <a:ext cx="0" cy="0"/>
          <a:chOff x="0" y="0"/>
          <a:chExt cx="0" cy="0"/>
        </a:xfrm>
      </p:grpSpPr>
      <p:sp>
        <p:nvSpPr>
          <p:cNvPr id="352" name="Google Shape;352;p71"/>
          <p:cNvSpPr txBox="1">
            <a:spLocks noGrp="1"/>
          </p:cNvSpPr>
          <p:nvPr>
            <p:ph type="subTitle" idx="1"/>
          </p:nvPr>
        </p:nvSpPr>
        <p:spPr>
          <a:xfrm>
            <a:off x="3028425" y="557797"/>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3" name="Google Shape;353;p71"/>
          <p:cNvSpPr txBox="1">
            <a:spLocks noGrp="1"/>
          </p:cNvSpPr>
          <p:nvPr>
            <p:ph type="title"/>
          </p:nvPr>
        </p:nvSpPr>
        <p:spPr>
          <a:xfrm>
            <a:off x="3028575" y="297572"/>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54" name="Google Shape;354;p71"/>
          <p:cNvSpPr/>
          <p:nvPr/>
        </p:nvSpPr>
        <p:spPr>
          <a:xfrm>
            <a:off x="-6725" y="0"/>
            <a:ext cx="25749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71"/>
          <p:cNvPicPr preferRelativeResize="0"/>
          <p:nvPr/>
        </p:nvPicPr>
        <p:blipFill>
          <a:blip r:embed="rId2">
            <a:alphaModFix/>
          </a:blip>
          <a:stretch>
            <a:fillRect/>
          </a:stretch>
        </p:blipFill>
        <p:spPr>
          <a:xfrm>
            <a:off x="2568175" y="2484600"/>
            <a:ext cx="203000" cy="117875"/>
          </a:xfrm>
          <a:prstGeom prst="rect">
            <a:avLst/>
          </a:prstGeom>
          <a:noFill/>
          <a:ln>
            <a:noFill/>
          </a:ln>
        </p:spPr>
      </p:pic>
      <p:sp>
        <p:nvSpPr>
          <p:cNvPr id="356" name="Google Shape;356;p7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ght heading and kicker small">
  <p:cSld name="MAIN_POINT">
    <p:spTree>
      <p:nvGrpSpPr>
        <p:cNvPr id="1" name="Shape 357"/>
        <p:cNvGrpSpPr/>
        <p:nvPr/>
      </p:nvGrpSpPr>
      <p:grpSpPr>
        <a:xfrm>
          <a:off x="0" y="0"/>
          <a:ext cx="0" cy="0"/>
          <a:chOff x="0" y="0"/>
          <a:chExt cx="0" cy="0"/>
        </a:xfrm>
      </p:grpSpPr>
      <p:sp>
        <p:nvSpPr>
          <p:cNvPr id="358" name="Google Shape;358;p72"/>
          <p:cNvSpPr txBox="1">
            <a:spLocks noGrp="1"/>
          </p:cNvSpPr>
          <p:nvPr>
            <p:ph type="subTitle" idx="1"/>
          </p:nvPr>
        </p:nvSpPr>
        <p:spPr>
          <a:xfrm>
            <a:off x="781355" y="557802"/>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9" name="Google Shape;359;p72"/>
          <p:cNvSpPr txBox="1">
            <a:spLocks noGrp="1"/>
          </p:cNvSpPr>
          <p:nvPr>
            <p:ph type="title"/>
          </p:nvPr>
        </p:nvSpPr>
        <p:spPr>
          <a:xfrm>
            <a:off x="781505" y="297577"/>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0" name="Google Shape;360;p7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ark heading and kicker small">
  <p:cSld name="MAIN_POINT_2">
    <p:bg>
      <p:bgPr>
        <a:solidFill>
          <a:srgbClr val="162036"/>
        </a:solidFill>
        <a:effectLst/>
      </p:bgPr>
    </p:bg>
    <p:spTree>
      <p:nvGrpSpPr>
        <p:cNvPr id="1" name="Shape 361"/>
        <p:cNvGrpSpPr/>
        <p:nvPr/>
      </p:nvGrpSpPr>
      <p:grpSpPr>
        <a:xfrm>
          <a:off x="0" y="0"/>
          <a:ext cx="0" cy="0"/>
          <a:chOff x="0" y="0"/>
          <a:chExt cx="0" cy="0"/>
        </a:xfrm>
      </p:grpSpPr>
      <p:sp>
        <p:nvSpPr>
          <p:cNvPr id="362" name="Google Shape;362;p73"/>
          <p:cNvSpPr txBox="1">
            <a:spLocks noGrp="1"/>
          </p:cNvSpPr>
          <p:nvPr>
            <p:ph type="subTitle" idx="1"/>
          </p:nvPr>
        </p:nvSpPr>
        <p:spPr>
          <a:xfrm>
            <a:off x="781350" y="557800"/>
            <a:ext cx="4575300" cy="556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0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
        <p:nvSpPr>
          <p:cNvPr id="363" name="Google Shape;363;p73"/>
          <p:cNvSpPr txBox="1">
            <a:spLocks noGrp="1"/>
          </p:cNvSpPr>
          <p:nvPr>
            <p:ph type="title"/>
          </p:nvPr>
        </p:nvSpPr>
        <p:spPr>
          <a:xfrm>
            <a:off x="781496" y="297575"/>
            <a:ext cx="45753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ight heading and kicker">
  <p:cSld name="MAIN_POINT_1">
    <p:spTree>
      <p:nvGrpSpPr>
        <p:cNvPr id="1" name="Shape 364"/>
        <p:cNvGrpSpPr/>
        <p:nvPr/>
      </p:nvGrpSpPr>
      <p:grpSpPr>
        <a:xfrm>
          <a:off x="0" y="0"/>
          <a:ext cx="0" cy="0"/>
          <a:chOff x="0" y="0"/>
          <a:chExt cx="0" cy="0"/>
        </a:xfrm>
      </p:grpSpPr>
      <p:sp>
        <p:nvSpPr>
          <p:cNvPr id="365" name="Google Shape;365;p74"/>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6" name="Google Shape;366;p74"/>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7" name="Google Shape;367;p7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ark heading and kicker">
  <p:cSld name="MAIN_POINT_1_1">
    <p:bg>
      <p:bgPr>
        <a:solidFill>
          <a:srgbClr val="162036"/>
        </a:solidFill>
        <a:effectLst/>
      </p:bgPr>
    </p:bg>
    <p:spTree>
      <p:nvGrpSpPr>
        <p:cNvPr id="1" name="Shape 368"/>
        <p:cNvGrpSpPr/>
        <p:nvPr/>
      </p:nvGrpSpPr>
      <p:grpSpPr>
        <a:xfrm>
          <a:off x="0" y="0"/>
          <a:ext cx="0" cy="0"/>
          <a:chOff x="0" y="0"/>
          <a:chExt cx="0" cy="0"/>
        </a:xfrm>
      </p:grpSpPr>
      <p:sp>
        <p:nvSpPr>
          <p:cNvPr id="369" name="Google Shape;369;p75"/>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
        <p:nvSpPr>
          <p:cNvPr id="370" name="Google Shape;370;p75"/>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with 1/3 full color image/blue">
  <p:cSld name="TITLE_1_1_1_1">
    <p:bg>
      <p:bgPr>
        <a:solidFill>
          <a:srgbClr val="162036"/>
        </a:solidFill>
        <a:effectLst/>
      </p:bgPr>
    </p:bg>
    <p:spTree>
      <p:nvGrpSpPr>
        <p:cNvPr id="1" name="Shape 371"/>
        <p:cNvGrpSpPr/>
        <p:nvPr/>
      </p:nvGrpSpPr>
      <p:grpSpPr>
        <a:xfrm>
          <a:off x="0" y="0"/>
          <a:ext cx="0" cy="0"/>
          <a:chOff x="0" y="0"/>
          <a:chExt cx="0" cy="0"/>
        </a:xfrm>
      </p:grpSpPr>
      <p:sp>
        <p:nvSpPr>
          <p:cNvPr id="372" name="Google Shape;372;p76"/>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74" name="Google Shape;374;p76"/>
          <p:cNvSpPr txBox="1">
            <a:spLocks noGrp="1"/>
          </p:cNvSpPr>
          <p:nvPr>
            <p:ph type="subTitle" idx="1"/>
          </p:nvPr>
        </p:nvSpPr>
        <p:spPr>
          <a:xfrm>
            <a:off x="780825" y="1638300"/>
            <a:ext cx="49047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75" name="Google Shape;375;p76"/>
          <p:cNvSpPr txBox="1">
            <a:spLocks noGrp="1"/>
          </p:cNvSpPr>
          <p:nvPr>
            <p:ph type="body" idx="2"/>
          </p:nvPr>
        </p:nvSpPr>
        <p:spPr>
          <a:xfrm>
            <a:off x="788750" y="2000400"/>
            <a:ext cx="4904700" cy="17643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76" name="Google Shape;376;p76"/>
          <p:cNvSpPr txBox="1">
            <a:spLocks noGrp="1"/>
          </p:cNvSpPr>
          <p:nvPr>
            <p:ph type="title"/>
          </p:nvPr>
        </p:nvSpPr>
        <p:spPr>
          <a:xfrm>
            <a:off x="782099" y="297575"/>
            <a:ext cx="49047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77" name="Google Shape;377;p76"/>
          <p:cNvSpPr txBox="1">
            <a:spLocks noGrp="1"/>
          </p:cNvSpPr>
          <p:nvPr>
            <p:ph type="subTitle" idx="3"/>
          </p:nvPr>
        </p:nvSpPr>
        <p:spPr>
          <a:xfrm>
            <a:off x="781350" y="561050"/>
            <a:ext cx="49047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8" name="Google Shape;378;p7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with 1/3 grey ">
  <p:cSld name="TITLE_1_1_1_1_1">
    <p:bg>
      <p:bgPr>
        <a:solidFill>
          <a:srgbClr val="EEEEEE"/>
        </a:solidFill>
        <a:effectLst/>
      </p:bgPr>
    </p:bg>
    <p:spTree>
      <p:nvGrpSpPr>
        <p:cNvPr id="1" name="Shape 379"/>
        <p:cNvGrpSpPr/>
        <p:nvPr/>
      </p:nvGrpSpPr>
      <p:grpSpPr>
        <a:xfrm>
          <a:off x="0" y="0"/>
          <a:ext cx="0" cy="0"/>
          <a:chOff x="0" y="0"/>
          <a:chExt cx="0" cy="0"/>
        </a:xfrm>
      </p:grpSpPr>
      <p:sp>
        <p:nvSpPr>
          <p:cNvPr id="380" name="Google Shape;380;p77"/>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7"/>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82" name="Google Shape;382;p77"/>
          <p:cNvSpPr txBox="1">
            <a:spLocks noGrp="1"/>
          </p:cNvSpPr>
          <p:nvPr>
            <p:ph type="subTitle" idx="1"/>
          </p:nvPr>
        </p:nvSpPr>
        <p:spPr>
          <a:xfrm>
            <a:off x="797800" y="1638300"/>
            <a:ext cx="48798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83" name="Google Shape;383;p77"/>
          <p:cNvSpPr txBox="1">
            <a:spLocks noGrp="1"/>
          </p:cNvSpPr>
          <p:nvPr>
            <p:ph type="body" idx="2"/>
          </p:nvPr>
        </p:nvSpPr>
        <p:spPr>
          <a:xfrm>
            <a:off x="790259" y="2000250"/>
            <a:ext cx="4879800" cy="895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84" name="Google Shape;384;p77"/>
          <p:cNvSpPr txBox="1">
            <a:spLocks noGrp="1"/>
          </p:cNvSpPr>
          <p:nvPr>
            <p:ph type="title"/>
          </p:nvPr>
        </p:nvSpPr>
        <p:spPr>
          <a:xfrm>
            <a:off x="782098" y="297575"/>
            <a:ext cx="48798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85" name="Google Shape;385;p77"/>
          <p:cNvSpPr txBox="1">
            <a:spLocks noGrp="1"/>
          </p:cNvSpPr>
          <p:nvPr>
            <p:ph type="subTitle" idx="3"/>
          </p:nvPr>
        </p:nvSpPr>
        <p:spPr>
          <a:xfrm>
            <a:off x="781349" y="561050"/>
            <a:ext cx="48798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6" name="Google Shape;386;p7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1/2 grey ">
  <p:cSld name="TITLE_1_1_1_1_1_1">
    <p:bg>
      <p:bgPr>
        <a:solidFill>
          <a:srgbClr val="EEEEEE"/>
        </a:solidFill>
        <a:effectLst/>
      </p:bgPr>
    </p:bg>
    <p:spTree>
      <p:nvGrpSpPr>
        <p:cNvPr id="1" name="Shape 387"/>
        <p:cNvGrpSpPr/>
        <p:nvPr/>
      </p:nvGrpSpPr>
      <p:grpSpPr>
        <a:xfrm>
          <a:off x="0" y="0"/>
          <a:ext cx="0" cy="0"/>
          <a:chOff x="0" y="0"/>
          <a:chExt cx="0" cy="0"/>
        </a:xfrm>
      </p:grpSpPr>
      <p:sp>
        <p:nvSpPr>
          <p:cNvPr id="388" name="Google Shape;388;p78"/>
          <p:cNvSpPr/>
          <p:nvPr/>
        </p:nvSpPr>
        <p:spPr>
          <a:xfrm>
            <a:off x="0" y="0"/>
            <a:ext cx="4665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90" name="Google Shape;390;p78"/>
          <p:cNvSpPr txBox="1">
            <a:spLocks noGrp="1"/>
          </p:cNvSpPr>
          <p:nvPr>
            <p:ph type="subTitle" idx="1"/>
          </p:nvPr>
        </p:nvSpPr>
        <p:spPr>
          <a:xfrm>
            <a:off x="781350" y="561050"/>
            <a:ext cx="3578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78"/>
          <p:cNvSpPr txBox="1">
            <a:spLocks noGrp="1"/>
          </p:cNvSpPr>
          <p:nvPr>
            <p:ph type="title"/>
          </p:nvPr>
        </p:nvSpPr>
        <p:spPr>
          <a:xfrm>
            <a:off x="782081" y="297575"/>
            <a:ext cx="3578700" cy="1962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2" name="Google Shape;392;p78"/>
          <p:cNvSpPr txBox="1">
            <a:spLocks noGrp="1"/>
          </p:cNvSpPr>
          <p:nvPr>
            <p:ph type="body" idx="2"/>
          </p:nvPr>
        </p:nvSpPr>
        <p:spPr>
          <a:xfrm>
            <a:off x="781225" y="2000250"/>
            <a:ext cx="3578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3" name="Google Shape;393;p7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with full width">
  <p:cSld name="TITLE_1_1_1_2_1">
    <p:bg>
      <p:bgPr>
        <a:solidFill>
          <a:srgbClr val="FFFFFF"/>
        </a:solidFill>
        <a:effectLst/>
      </p:bgPr>
    </p:bg>
    <p:spTree>
      <p:nvGrpSpPr>
        <p:cNvPr id="1" name="Shape 394"/>
        <p:cNvGrpSpPr/>
        <p:nvPr/>
      </p:nvGrpSpPr>
      <p:grpSpPr>
        <a:xfrm>
          <a:off x="0" y="0"/>
          <a:ext cx="0" cy="0"/>
          <a:chOff x="0" y="0"/>
          <a:chExt cx="0" cy="0"/>
        </a:xfrm>
      </p:grpSpPr>
      <p:sp>
        <p:nvSpPr>
          <p:cNvPr id="395" name="Google Shape;395;p79"/>
          <p:cNvSpPr txBox="1">
            <a:spLocks noGrp="1"/>
          </p:cNvSpPr>
          <p:nvPr>
            <p:ph type="title"/>
          </p:nvPr>
        </p:nvSpPr>
        <p:spPr>
          <a:xfrm>
            <a:off x="782204" y="297575"/>
            <a:ext cx="75804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6" name="Google Shape;396;p79"/>
          <p:cNvSpPr txBox="1">
            <a:spLocks noGrp="1"/>
          </p:cNvSpPr>
          <p:nvPr>
            <p:ph type="subTitle" idx="1"/>
          </p:nvPr>
        </p:nvSpPr>
        <p:spPr>
          <a:xfrm>
            <a:off x="781350" y="561050"/>
            <a:ext cx="75804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7" name="Google Shape;397;p79"/>
          <p:cNvSpPr txBox="1">
            <a:spLocks noGrp="1"/>
          </p:cNvSpPr>
          <p:nvPr>
            <p:ph type="subTitle" idx="2"/>
          </p:nvPr>
        </p:nvSpPr>
        <p:spPr>
          <a:xfrm>
            <a:off x="799781" y="1638300"/>
            <a:ext cx="75621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98" name="Google Shape;398;p79"/>
          <p:cNvSpPr txBox="1">
            <a:spLocks noGrp="1"/>
          </p:cNvSpPr>
          <p:nvPr>
            <p:ph type="body" idx="3"/>
          </p:nvPr>
        </p:nvSpPr>
        <p:spPr>
          <a:xfrm>
            <a:off x="781350" y="2000400"/>
            <a:ext cx="7562100" cy="1441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9" name="Google Shape;399;p7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tinted image &amp; text">
  <p:cSld name="TITLE_1_2_2">
    <p:bg>
      <p:bgPr>
        <a:solidFill>
          <a:srgbClr val="162036"/>
        </a:solidFill>
        <a:effectLst/>
      </p:bgPr>
    </p:bg>
    <p:spTree>
      <p:nvGrpSpPr>
        <p:cNvPr id="1" name="Shape 400"/>
        <p:cNvGrpSpPr/>
        <p:nvPr/>
      </p:nvGrpSpPr>
      <p:grpSpPr>
        <a:xfrm>
          <a:off x="0" y="0"/>
          <a:ext cx="0" cy="0"/>
          <a:chOff x="0" y="0"/>
          <a:chExt cx="0" cy="0"/>
        </a:xfrm>
      </p:grpSpPr>
      <p:sp>
        <p:nvSpPr>
          <p:cNvPr id="401" name="Google Shape;401;p80"/>
          <p:cNvSpPr txBox="1">
            <a:spLocks noGrp="1"/>
          </p:cNvSpPr>
          <p:nvPr>
            <p:ph type="subTitle" idx="1"/>
          </p:nvPr>
        </p:nvSpPr>
        <p:spPr>
          <a:xfrm>
            <a:off x="781350" y="1616025"/>
            <a:ext cx="4509000" cy="16428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8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8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8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8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8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8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8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800">
                <a:solidFill>
                  <a:srgbClr val="FFFFFF"/>
                </a:solidFill>
                <a:latin typeface="Roboto Slab Light"/>
                <a:ea typeface="Roboto Slab Light"/>
                <a:cs typeface="Roboto Slab Light"/>
                <a:sym typeface="Roboto Slab Light"/>
              </a:defRPr>
            </a:lvl9pPr>
          </a:lstStyle>
          <a:p>
            <a:endParaRPr/>
          </a:p>
        </p:txBody>
      </p:sp>
      <p:sp>
        <p:nvSpPr>
          <p:cNvPr id="402" name="Google Shape;402;p80"/>
          <p:cNvSpPr txBox="1">
            <a:spLocks noGrp="1"/>
          </p:cNvSpPr>
          <p:nvPr>
            <p:ph type="title"/>
          </p:nvPr>
        </p:nvSpPr>
        <p:spPr>
          <a:xfrm>
            <a:off x="790875" y="3448050"/>
            <a:ext cx="44994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sz="1200">
                <a:solidFill>
                  <a:srgbClr val="FFFFFF"/>
                </a:solidFill>
                <a:latin typeface="Roboto Medium"/>
                <a:ea typeface="Roboto Medium"/>
                <a:cs typeface="Roboto Medium"/>
                <a:sym typeface="Roboto Medium"/>
              </a:defRPr>
            </a:lvl2pPr>
            <a:lvl3pPr lvl="2" rtl="0">
              <a:spcBef>
                <a:spcPts val="0"/>
              </a:spcBef>
              <a:spcAft>
                <a:spcPts val="0"/>
              </a:spcAft>
              <a:buNone/>
              <a:defRPr sz="1200">
                <a:solidFill>
                  <a:srgbClr val="FFFFFF"/>
                </a:solidFill>
                <a:latin typeface="Roboto Medium"/>
                <a:ea typeface="Roboto Medium"/>
                <a:cs typeface="Roboto Medium"/>
                <a:sym typeface="Roboto Medium"/>
              </a:defRPr>
            </a:lvl3pPr>
            <a:lvl4pPr lvl="3" rtl="0">
              <a:spcBef>
                <a:spcPts val="0"/>
              </a:spcBef>
              <a:spcAft>
                <a:spcPts val="0"/>
              </a:spcAft>
              <a:buNone/>
              <a:defRPr sz="1200">
                <a:solidFill>
                  <a:srgbClr val="FFFFFF"/>
                </a:solidFill>
                <a:latin typeface="Roboto Medium"/>
                <a:ea typeface="Roboto Medium"/>
                <a:cs typeface="Roboto Medium"/>
                <a:sym typeface="Roboto Medium"/>
              </a:defRPr>
            </a:lvl4pPr>
            <a:lvl5pPr lvl="4" rtl="0">
              <a:spcBef>
                <a:spcPts val="0"/>
              </a:spcBef>
              <a:spcAft>
                <a:spcPts val="0"/>
              </a:spcAft>
              <a:buNone/>
              <a:defRPr sz="1200">
                <a:solidFill>
                  <a:srgbClr val="FFFFFF"/>
                </a:solidFill>
                <a:latin typeface="Roboto Medium"/>
                <a:ea typeface="Roboto Medium"/>
                <a:cs typeface="Roboto Medium"/>
                <a:sym typeface="Roboto Medium"/>
              </a:defRPr>
            </a:lvl5pPr>
            <a:lvl6pPr lvl="5" rtl="0">
              <a:spcBef>
                <a:spcPts val="0"/>
              </a:spcBef>
              <a:spcAft>
                <a:spcPts val="0"/>
              </a:spcAft>
              <a:buNone/>
              <a:defRPr sz="1200">
                <a:solidFill>
                  <a:srgbClr val="FFFFFF"/>
                </a:solidFill>
                <a:latin typeface="Roboto Medium"/>
                <a:ea typeface="Roboto Medium"/>
                <a:cs typeface="Roboto Medium"/>
                <a:sym typeface="Roboto Medium"/>
              </a:defRPr>
            </a:lvl6pPr>
            <a:lvl7pPr lvl="6" rtl="0">
              <a:spcBef>
                <a:spcPts val="0"/>
              </a:spcBef>
              <a:spcAft>
                <a:spcPts val="0"/>
              </a:spcAft>
              <a:buNone/>
              <a:defRPr sz="1200">
                <a:solidFill>
                  <a:srgbClr val="FFFFFF"/>
                </a:solidFill>
                <a:latin typeface="Roboto Medium"/>
                <a:ea typeface="Roboto Medium"/>
                <a:cs typeface="Roboto Medium"/>
                <a:sym typeface="Roboto Medium"/>
              </a:defRPr>
            </a:lvl7pPr>
            <a:lvl8pPr lvl="7" rtl="0">
              <a:spcBef>
                <a:spcPts val="0"/>
              </a:spcBef>
              <a:spcAft>
                <a:spcPts val="0"/>
              </a:spcAft>
              <a:buNone/>
              <a:defRPr sz="1200">
                <a:solidFill>
                  <a:srgbClr val="FFFFFF"/>
                </a:solidFill>
                <a:latin typeface="Roboto Medium"/>
                <a:ea typeface="Roboto Medium"/>
                <a:cs typeface="Roboto Medium"/>
                <a:sym typeface="Roboto Medium"/>
              </a:defRPr>
            </a:lvl8pPr>
            <a:lvl9pPr lvl="8" rtl="0">
              <a:spcBef>
                <a:spcPts val="0"/>
              </a:spcBef>
              <a:spcAft>
                <a:spcPts val="0"/>
              </a:spcAft>
              <a:buNone/>
              <a:defRPr sz="1200">
                <a:solidFill>
                  <a:srgbClr val="FFFFFF"/>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mpty White">
  <p:cSld name="TITLE_1_1_1_2_1_1_2_1_1">
    <p:bg>
      <p:bgPr>
        <a:solidFill>
          <a:srgbClr val="FFFFFF"/>
        </a:solidFill>
        <a:effectLst/>
      </p:bgPr>
    </p:bg>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05" name="Google Shape;405;p81"/>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06" name="Google Shape;406;p8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mpty tinted Background Image">
  <p:cSld name="TITLE_1_1_1_2_1_1_2_1_1_1">
    <p:bg>
      <p:bgPr>
        <a:solidFill>
          <a:srgbClr val="162035"/>
        </a:solidFill>
        <a:effectLst/>
      </p:bgPr>
    </p:bg>
    <p:spTree>
      <p:nvGrpSpPr>
        <p:cNvPr id="1" name="Shape 407"/>
        <p:cNvGrpSpPr/>
        <p:nvPr/>
      </p:nvGrpSpPr>
      <p:grpSpPr>
        <a:xfrm>
          <a:off x="0" y="0"/>
          <a:ext cx="0" cy="0"/>
          <a:chOff x="0" y="0"/>
          <a:chExt cx="0" cy="0"/>
        </a:xfrm>
      </p:grpSpPr>
      <p:sp>
        <p:nvSpPr>
          <p:cNvPr id="408" name="Google Shape;408;p82"/>
          <p:cNvSpPr/>
          <p:nvPr/>
        </p:nvSpPr>
        <p:spPr>
          <a:xfrm>
            <a:off x="0" y="0"/>
            <a:ext cx="9150600" cy="30900"/>
          </a:xfrm>
          <a:prstGeom prst="rect">
            <a:avLst/>
          </a:prstGeom>
          <a:solidFill>
            <a:srgbClr val="FD72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2"/>
          <p:cNvSpPr txBox="1">
            <a:spLocks noGrp="1"/>
          </p:cNvSpPr>
          <p:nvPr>
            <p:ph type="title"/>
          </p:nvPr>
        </p:nvSpPr>
        <p:spPr>
          <a:xfrm>
            <a:off x="450250" y="377775"/>
            <a:ext cx="5512500" cy="2634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EEEEEE"/>
                </a:solidFill>
                <a:latin typeface="Roboto Medium"/>
                <a:ea typeface="Roboto Medium"/>
                <a:cs typeface="Roboto Medium"/>
                <a:sym typeface="Roboto Medium"/>
              </a:defRPr>
            </a:lvl1pPr>
            <a:lvl2pPr lvl="1" rtl="0">
              <a:spcBef>
                <a:spcPts val="0"/>
              </a:spcBef>
              <a:spcAft>
                <a:spcPts val="0"/>
              </a:spcAft>
              <a:buNone/>
              <a:defRPr>
                <a:solidFill>
                  <a:srgbClr val="EEEEEE"/>
                </a:solidFill>
                <a:latin typeface="Roboto Medium"/>
                <a:ea typeface="Roboto Medium"/>
                <a:cs typeface="Roboto Medium"/>
                <a:sym typeface="Roboto Medium"/>
              </a:defRPr>
            </a:lvl2pPr>
            <a:lvl3pPr lvl="2" rtl="0">
              <a:spcBef>
                <a:spcPts val="0"/>
              </a:spcBef>
              <a:spcAft>
                <a:spcPts val="0"/>
              </a:spcAft>
              <a:buNone/>
              <a:defRPr>
                <a:solidFill>
                  <a:srgbClr val="EEEEEE"/>
                </a:solidFill>
                <a:latin typeface="Roboto Medium"/>
                <a:ea typeface="Roboto Medium"/>
                <a:cs typeface="Roboto Medium"/>
                <a:sym typeface="Roboto Medium"/>
              </a:defRPr>
            </a:lvl3pPr>
            <a:lvl4pPr lvl="3" rtl="0">
              <a:spcBef>
                <a:spcPts val="0"/>
              </a:spcBef>
              <a:spcAft>
                <a:spcPts val="0"/>
              </a:spcAft>
              <a:buNone/>
              <a:defRPr>
                <a:solidFill>
                  <a:srgbClr val="EEEEEE"/>
                </a:solidFill>
                <a:latin typeface="Roboto Medium"/>
                <a:ea typeface="Roboto Medium"/>
                <a:cs typeface="Roboto Medium"/>
                <a:sym typeface="Roboto Medium"/>
              </a:defRPr>
            </a:lvl4pPr>
            <a:lvl5pPr lvl="4" rtl="0">
              <a:spcBef>
                <a:spcPts val="0"/>
              </a:spcBef>
              <a:spcAft>
                <a:spcPts val="0"/>
              </a:spcAft>
              <a:buNone/>
              <a:defRPr>
                <a:solidFill>
                  <a:srgbClr val="EEEEEE"/>
                </a:solidFill>
                <a:latin typeface="Roboto Medium"/>
                <a:ea typeface="Roboto Medium"/>
                <a:cs typeface="Roboto Medium"/>
                <a:sym typeface="Roboto Medium"/>
              </a:defRPr>
            </a:lvl5pPr>
            <a:lvl6pPr lvl="5" rtl="0">
              <a:spcBef>
                <a:spcPts val="0"/>
              </a:spcBef>
              <a:spcAft>
                <a:spcPts val="0"/>
              </a:spcAft>
              <a:buNone/>
              <a:defRPr>
                <a:solidFill>
                  <a:srgbClr val="EEEEEE"/>
                </a:solidFill>
                <a:latin typeface="Roboto Medium"/>
                <a:ea typeface="Roboto Medium"/>
                <a:cs typeface="Roboto Medium"/>
                <a:sym typeface="Roboto Medium"/>
              </a:defRPr>
            </a:lvl6pPr>
            <a:lvl7pPr lvl="6" rtl="0">
              <a:spcBef>
                <a:spcPts val="0"/>
              </a:spcBef>
              <a:spcAft>
                <a:spcPts val="0"/>
              </a:spcAft>
              <a:buNone/>
              <a:defRPr>
                <a:solidFill>
                  <a:srgbClr val="EEEEEE"/>
                </a:solidFill>
                <a:latin typeface="Roboto Medium"/>
                <a:ea typeface="Roboto Medium"/>
                <a:cs typeface="Roboto Medium"/>
                <a:sym typeface="Roboto Medium"/>
              </a:defRPr>
            </a:lvl7pPr>
            <a:lvl8pPr lvl="7" rtl="0">
              <a:spcBef>
                <a:spcPts val="0"/>
              </a:spcBef>
              <a:spcAft>
                <a:spcPts val="0"/>
              </a:spcAft>
              <a:buNone/>
              <a:defRPr>
                <a:solidFill>
                  <a:srgbClr val="EEEEEE"/>
                </a:solidFill>
                <a:latin typeface="Roboto Medium"/>
                <a:ea typeface="Roboto Medium"/>
                <a:cs typeface="Roboto Medium"/>
                <a:sym typeface="Roboto Medium"/>
              </a:defRPr>
            </a:lvl8pPr>
            <a:lvl9pPr lvl="8" rtl="0">
              <a:spcBef>
                <a:spcPts val="0"/>
              </a:spcBef>
              <a:spcAft>
                <a:spcPts val="0"/>
              </a:spcAft>
              <a:buNone/>
              <a:defRPr>
                <a:solidFill>
                  <a:srgbClr val="EEEEEE"/>
                </a:solidFill>
                <a:latin typeface="Roboto Medium"/>
                <a:ea typeface="Roboto Medium"/>
                <a:cs typeface="Roboto Medium"/>
                <a:sym typeface="Roboto Medium"/>
              </a:defRPr>
            </a:lvl9pPr>
          </a:lstStyle>
          <a:p>
            <a:endParaRPr/>
          </a:p>
        </p:txBody>
      </p:sp>
      <p:sp>
        <p:nvSpPr>
          <p:cNvPr id="410" name="Google Shape;410;p82"/>
          <p:cNvSpPr txBox="1">
            <a:spLocks noGrp="1"/>
          </p:cNvSpPr>
          <p:nvPr>
            <p:ph type="subTitle" idx="1"/>
          </p:nvPr>
        </p:nvSpPr>
        <p:spPr>
          <a:xfrm>
            <a:off x="449450" y="641254"/>
            <a:ext cx="54639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a:solidFill>
                  <a:srgbClr val="EEEEEE"/>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EEEEEE"/>
                </a:solidFill>
              </a:defRPr>
            </a:lvl2pPr>
            <a:lvl3pPr lvl="2" rtl="0">
              <a:lnSpc>
                <a:spcPct val="100000"/>
              </a:lnSpc>
              <a:spcBef>
                <a:spcPts val="0"/>
              </a:spcBef>
              <a:spcAft>
                <a:spcPts val="0"/>
              </a:spcAft>
              <a:buNone/>
              <a:defRPr>
                <a:solidFill>
                  <a:srgbClr val="EEEEEE"/>
                </a:solidFill>
              </a:defRPr>
            </a:lvl3pPr>
            <a:lvl4pPr lvl="3" rtl="0">
              <a:lnSpc>
                <a:spcPct val="100000"/>
              </a:lnSpc>
              <a:spcBef>
                <a:spcPts val="0"/>
              </a:spcBef>
              <a:spcAft>
                <a:spcPts val="0"/>
              </a:spcAft>
              <a:buNone/>
              <a:defRPr>
                <a:solidFill>
                  <a:srgbClr val="EEEEEE"/>
                </a:solidFill>
              </a:defRPr>
            </a:lvl4pPr>
            <a:lvl5pPr lvl="4" rtl="0">
              <a:lnSpc>
                <a:spcPct val="100000"/>
              </a:lnSpc>
              <a:spcBef>
                <a:spcPts val="0"/>
              </a:spcBef>
              <a:spcAft>
                <a:spcPts val="0"/>
              </a:spcAft>
              <a:buNone/>
              <a:defRPr>
                <a:solidFill>
                  <a:srgbClr val="EEEEEE"/>
                </a:solidFill>
              </a:defRPr>
            </a:lvl5pPr>
            <a:lvl6pPr lvl="5" rtl="0">
              <a:lnSpc>
                <a:spcPct val="100000"/>
              </a:lnSpc>
              <a:spcBef>
                <a:spcPts val="0"/>
              </a:spcBef>
              <a:spcAft>
                <a:spcPts val="0"/>
              </a:spcAft>
              <a:buNone/>
              <a:defRPr>
                <a:solidFill>
                  <a:srgbClr val="EEEEEE"/>
                </a:solidFill>
              </a:defRPr>
            </a:lvl6pPr>
            <a:lvl7pPr lvl="6" rtl="0">
              <a:lnSpc>
                <a:spcPct val="100000"/>
              </a:lnSpc>
              <a:spcBef>
                <a:spcPts val="0"/>
              </a:spcBef>
              <a:spcAft>
                <a:spcPts val="0"/>
              </a:spcAft>
              <a:buNone/>
              <a:defRPr>
                <a:solidFill>
                  <a:srgbClr val="EEEEEE"/>
                </a:solidFill>
              </a:defRPr>
            </a:lvl7pPr>
            <a:lvl8pPr lvl="7" rtl="0">
              <a:lnSpc>
                <a:spcPct val="100000"/>
              </a:lnSpc>
              <a:spcBef>
                <a:spcPts val="0"/>
              </a:spcBef>
              <a:spcAft>
                <a:spcPts val="0"/>
              </a:spcAft>
              <a:buNone/>
              <a:defRPr>
                <a:solidFill>
                  <a:srgbClr val="EEEEEE"/>
                </a:solidFill>
              </a:defRPr>
            </a:lvl8pPr>
            <a:lvl9pPr lvl="8" rtl="0">
              <a:lnSpc>
                <a:spcPct val="100000"/>
              </a:lnSpc>
              <a:spcBef>
                <a:spcPts val="0"/>
              </a:spcBef>
              <a:spcAft>
                <a:spcPts val="0"/>
              </a:spcAft>
              <a:buNone/>
              <a:defRPr>
                <a:solidFill>
                  <a:srgbClr val="EEEEEE"/>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ark - Title only">
  <p:cSld name="TITLE_ONLY_1_1">
    <p:bg>
      <p:bgPr>
        <a:solidFill>
          <a:srgbClr val="162036"/>
        </a:solidFill>
        <a:effectLst/>
      </p:bgPr>
    </p:bg>
    <p:spTree>
      <p:nvGrpSpPr>
        <p:cNvPr id="1" name="Shape 411"/>
        <p:cNvGrpSpPr/>
        <p:nvPr/>
      </p:nvGrpSpPr>
      <p:grpSpPr>
        <a:xfrm>
          <a:off x="0" y="0"/>
          <a:ext cx="0" cy="0"/>
          <a:chOff x="0" y="0"/>
          <a:chExt cx="0" cy="0"/>
        </a:xfrm>
      </p:grpSpPr>
      <p:sp>
        <p:nvSpPr>
          <p:cNvPr id="412" name="Google Shape;412;p83"/>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416" name="Google Shape;416;p84"/>
          <p:cNvSpPr txBox="1">
            <a:spLocks noGrp="1"/>
          </p:cNvSpPr>
          <p:nvPr>
            <p:ph type="title" idx="2"/>
          </p:nvPr>
        </p:nvSpPr>
        <p:spPr>
          <a:xfrm>
            <a:off x="685800" y="685900"/>
            <a:ext cx="7772400" cy="289800"/>
          </a:xfrm>
          <a:prstGeom prst="rect">
            <a:avLst/>
          </a:prstGeom>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417" name="Google Shape;417;p84"/>
          <p:cNvSpPr txBox="1">
            <a:spLocks noGrp="1"/>
          </p:cNvSpPr>
          <p:nvPr>
            <p:ph type="sldNum" idx="12"/>
          </p:nvPr>
        </p:nvSpPr>
        <p:spPr>
          <a:xfrm>
            <a:off x="8458200" y="4457700"/>
            <a:ext cx="685800" cy="685800"/>
          </a:xfrm>
          <a:prstGeom prst="rect">
            <a:avLst/>
          </a:prstGeom>
          <a:noFill/>
          <a:ln>
            <a:noFill/>
          </a:ln>
        </p:spPr>
        <p:txBody>
          <a:bodyPr spcFirstLastPara="1" wrap="square" lIns="91425" tIns="182875" rIns="91425" bIns="91425" anchor="ctr" anchorCtr="0">
            <a:noAutofit/>
          </a:bodyPr>
          <a:lstStyle>
            <a:lvl1pPr lvl="0" algn="ctr" rtl="0">
              <a:buNone/>
              <a:defRPr sz="800">
                <a:solidFill>
                  <a:srgbClr val="FFFFFF"/>
                </a:solidFill>
                <a:latin typeface="Roboto"/>
                <a:ea typeface="Roboto"/>
                <a:cs typeface="Roboto"/>
                <a:sym typeface="Roboto"/>
              </a:defRPr>
            </a:lvl1pPr>
            <a:lvl2pPr lvl="1" algn="ctr" rtl="0">
              <a:buNone/>
              <a:defRPr sz="800">
                <a:solidFill>
                  <a:srgbClr val="FFFFFF"/>
                </a:solidFill>
                <a:latin typeface="Roboto"/>
                <a:ea typeface="Roboto"/>
                <a:cs typeface="Roboto"/>
                <a:sym typeface="Roboto"/>
              </a:defRPr>
            </a:lvl2pPr>
            <a:lvl3pPr lvl="2" algn="ctr" rtl="0">
              <a:buNone/>
              <a:defRPr sz="800">
                <a:solidFill>
                  <a:srgbClr val="FFFFFF"/>
                </a:solidFill>
                <a:latin typeface="Roboto"/>
                <a:ea typeface="Roboto"/>
                <a:cs typeface="Roboto"/>
                <a:sym typeface="Roboto"/>
              </a:defRPr>
            </a:lvl3pPr>
            <a:lvl4pPr lvl="3" algn="ctr" rtl="0">
              <a:buNone/>
              <a:defRPr sz="800">
                <a:solidFill>
                  <a:srgbClr val="FFFFFF"/>
                </a:solidFill>
                <a:latin typeface="Roboto"/>
                <a:ea typeface="Roboto"/>
                <a:cs typeface="Roboto"/>
                <a:sym typeface="Roboto"/>
              </a:defRPr>
            </a:lvl4pPr>
            <a:lvl5pPr lvl="4" algn="ctr" rtl="0">
              <a:buNone/>
              <a:defRPr sz="800">
                <a:solidFill>
                  <a:srgbClr val="FFFFFF"/>
                </a:solidFill>
                <a:latin typeface="Roboto"/>
                <a:ea typeface="Roboto"/>
                <a:cs typeface="Roboto"/>
                <a:sym typeface="Roboto"/>
              </a:defRPr>
            </a:lvl5pPr>
            <a:lvl6pPr lvl="5" algn="ctr" rtl="0">
              <a:buNone/>
              <a:defRPr sz="800">
                <a:solidFill>
                  <a:srgbClr val="FFFFFF"/>
                </a:solidFill>
                <a:latin typeface="Roboto"/>
                <a:ea typeface="Roboto"/>
                <a:cs typeface="Roboto"/>
                <a:sym typeface="Roboto"/>
              </a:defRPr>
            </a:lvl6pPr>
            <a:lvl7pPr lvl="6" algn="ctr" rtl="0">
              <a:buNone/>
              <a:defRPr sz="800">
                <a:solidFill>
                  <a:srgbClr val="FFFFFF"/>
                </a:solidFill>
                <a:latin typeface="Roboto"/>
                <a:ea typeface="Roboto"/>
                <a:cs typeface="Roboto"/>
                <a:sym typeface="Roboto"/>
              </a:defRPr>
            </a:lvl7pPr>
            <a:lvl8pPr lvl="7" algn="ctr" rtl="0">
              <a:buNone/>
              <a:defRPr sz="800">
                <a:solidFill>
                  <a:srgbClr val="FFFFFF"/>
                </a:solidFill>
                <a:latin typeface="Roboto"/>
                <a:ea typeface="Roboto"/>
                <a:cs typeface="Roboto"/>
                <a:sym typeface="Roboto"/>
              </a:defRPr>
            </a:lvl8pPr>
            <a:lvl9pPr lvl="8" algn="ctr" rtl="0">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162036"/>
        </a:solidFill>
        <a:effectLst/>
      </p:bgPr>
    </p:bg>
    <p:spTree>
      <p:nvGrpSpPr>
        <p:cNvPr id="1" name="Shape 418"/>
        <p:cNvGrpSpPr/>
        <p:nvPr/>
      </p:nvGrpSpPr>
      <p:grpSpPr>
        <a:xfrm>
          <a:off x="0" y="0"/>
          <a:ext cx="0" cy="0"/>
          <a:chOff x="0" y="0"/>
          <a:chExt cx="0" cy="0"/>
        </a:xfrm>
      </p:grpSpPr>
      <p:sp>
        <p:nvSpPr>
          <p:cNvPr id="419" name="Google Shape;419;p8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420" name="Google Shape;420;p8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421" name="Google Shape;421;p8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ark - Blank">
  <p:cSld name="CUSTOM_1_1_1">
    <p:bg>
      <p:bgPr>
        <a:solidFill>
          <a:srgbClr val="162036"/>
        </a:solidFill>
        <a:effectLst/>
      </p:bgPr>
    </p:bg>
    <p:spTree>
      <p:nvGrpSpPr>
        <p:cNvPr id="1" name="Shape 422"/>
        <p:cNvGrpSpPr/>
        <p:nvPr/>
      </p:nvGrpSpPr>
      <p:grpSpPr>
        <a:xfrm>
          <a:off x="0" y="0"/>
          <a:ext cx="0" cy="0"/>
          <a:chOff x="0" y="0"/>
          <a:chExt cx="0" cy="0"/>
        </a:xfrm>
      </p:grpSpPr>
      <p:sp>
        <p:nvSpPr>
          <p:cNvPr id="423" name="Google Shape;42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 Title only 1">
  <p:cSld name="TITLE_ONLY_1_2">
    <p:bg>
      <p:bgPr>
        <a:solidFill>
          <a:srgbClr val="162036"/>
        </a:solidFill>
        <a:effectLst/>
      </p:bgPr>
    </p:bg>
    <p:spTree>
      <p:nvGrpSpPr>
        <p:cNvPr id="1" name="Shape 424"/>
        <p:cNvGrpSpPr/>
        <p:nvPr/>
      </p:nvGrpSpPr>
      <p:grpSpPr>
        <a:xfrm>
          <a:off x="0" y="0"/>
          <a:ext cx="0" cy="0"/>
          <a:chOff x="0" y="0"/>
          <a:chExt cx="0" cy="0"/>
        </a:xfrm>
      </p:grpSpPr>
      <p:sp>
        <p:nvSpPr>
          <p:cNvPr id="425" name="Google Shape;425;p87"/>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27" name="Google Shape;427;p87"/>
          <p:cNvSpPr txBox="1"/>
          <p:nvPr/>
        </p:nvSpPr>
        <p:spPr>
          <a:xfrm>
            <a:off x="0" y="46747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162036"/>
                </a:solidFill>
                <a:latin typeface="Roboto Light"/>
                <a:ea typeface="Roboto Light"/>
                <a:cs typeface="Roboto Light"/>
                <a:sym typeface="Roboto Light"/>
              </a:rPr>
              <a:t>LivePerson Proprietary &amp; Confidential Information. © 2017 LivePerson, Inc. All Rights Reserved.</a:t>
            </a:r>
            <a:endParaRPr sz="800">
              <a:solidFill>
                <a:srgbClr val="162036"/>
              </a:solidFill>
              <a:latin typeface="Roboto Light"/>
              <a:ea typeface="Roboto Light"/>
              <a:cs typeface="Roboto Light"/>
              <a:sym typeface="Robot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ark - Title only 2">
  <p:cSld name="TITLE_ONLY_1_3">
    <p:bg>
      <p:bgPr>
        <a:solidFill>
          <a:srgbClr val="162036"/>
        </a:solidFill>
        <a:effectLst/>
      </p:bgPr>
    </p:bg>
    <p:spTree>
      <p:nvGrpSpPr>
        <p:cNvPr id="1" name="Shape 428"/>
        <p:cNvGrpSpPr/>
        <p:nvPr/>
      </p:nvGrpSpPr>
      <p:grpSpPr>
        <a:xfrm>
          <a:off x="0" y="0"/>
          <a:ext cx="0" cy="0"/>
          <a:chOff x="0" y="0"/>
          <a:chExt cx="0" cy="0"/>
        </a:xfrm>
      </p:grpSpPr>
      <p:sp>
        <p:nvSpPr>
          <p:cNvPr id="429" name="Google Shape;429;p88"/>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2 1">
  <p:cSld name="CUSTOM_1_3_1">
    <p:bg>
      <p:bgPr>
        <a:solidFill>
          <a:srgbClr val="162036"/>
        </a:solidFill>
        <a:effectLst/>
      </p:bgPr>
    </p:bg>
    <p:spTree>
      <p:nvGrpSpPr>
        <p:cNvPr id="1" name="Shape 431"/>
        <p:cNvGrpSpPr/>
        <p:nvPr/>
      </p:nvGrpSpPr>
      <p:grpSpPr>
        <a:xfrm>
          <a:off x="0" y="0"/>
          <a:ext cx="0" cy="0"/>
          <a:chOff x="0" y="0"/>
          <a:chExt cx="0" cy="0"/>
        </a:xfrm>
      </p:grpSpPr>
      <p:sp>
        <p:nvSpPr>
          <p:cNvPr id="432" name="Google Shape;432;p8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CUSTOM_1_1_1_1">
    <p:spTree>
      <p:nvGrpSpPr>
        <p:cNvPr id="1" name="Shape 433"/>
        <p:cNvGrpSpPr/>
        <p:nvPr/>
      </p:nvGrpSpPr>
      <p:grpSpPr>
        <a:xfrm>
          <a:off x="0" y="0"/>
          <a:ext cx="0" cy="0"/>
          <a:chOff x="0" y="0"/>
          <a:chExt cx="0" cy="0"/>
        </a:xfrm>
      </p:grpSpPr>
      <p:sp>
        <p:nvSpPr>
          <p:cNvPr id="434" name="Google Shape;434;p90"/>
          <p:cNvSpPr txBox="1">
            <a:spLocks noGrp="1"/>
          </p:cNvSpPr>
          <p:nvPr>
            <p:ph type="title"/>
          </p:nvPr>
        </p:nvSpPr>
        <p:spPr>
          <a:xfrm>
            <a:off x="777175" y="492625"/>
            <a:ext cx="2922000" cy="4079400"/>
          </a:xfrm>
          <a:prstGeom prst="rect">
            <a:avLst/>
          </a:prstGeom>
        </p:spPr>
        <p:txBody>
          <a:bodyPr spcFirstLastPara="1" wrap="square" lIns="0" tIns="91425" rIns="0"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90"/>
          <p:cNvSpPr/>
          <p:nvPr/>
        </p:nvSpPr>
        <p:spPr>
          <a:xfrm>
            <a:off x="2394025" y="4762150"/>
            <a:ext cx="4597800" cy="371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0"/>
          <p:cNvSpPr txBox="1"/>
          <p:nvPr/>
        </p:nvSpPr>
        <p:spPr>
          <a:xfrm>
            <a:off x="777175" y="4613225"/>
            <a:ext cx="33195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a:t>
            </a:r>
            <a:br>
              <a:rPr lang="en" sz="800">
                <a:solidFill>
                  <a:srgbClr val="6E727B"/>
                </a:solidFill>
                <a:latin typeface="Roboto Light"/>
                <a:ea typeface="Roboto Light"/>
                <a:cs typeface="Roboto Light"/>
                <a:sym typeface="Roboto Light"/>
              </a:rPr>
            </a:br>
            <a:r>
              <a:rPr lang="en" sz="800">
                <a:solidFill>
                  <a:srgbClr val="6E727B"/>
                </a:solidFill>
                <a:latin typeface="Roboto Light"/>
                <a:ea typeface="Roboto Light"/>
                <a:cs typeface="Roboto Light"/>
                <a:sym typeface="Roboto Light"/>
              </a:rPr>
              <a:t>© 2019 LivePerson, Inc. All Rights Reserved.</a:t>
            </a:r>
            <a:endParaRPr sz="800">
              <a:solidFill>
                <a:srgbClr val="6E727B"/>
              </a:solidFill>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 Section header 2">
  <p:cSld name="SECTION_HEADER_1_2">
    <p:bg>
      <p:bgPr>
        <a:solidFill>
          <a:srgbClr val="162036"/>
        </a:solidFill>
        <a:effectLst/>
      </p:bgPr>
    </p:bg>
    <p:spTree>
      <p:nvGrpSpPr>
        <p:cNvPr id="1" name="Shape 437"/>
        <p:cNvGrpSpPr/>
        <p:nvPr/>
      </p:nvGrpSpPr>
      <p:grpSpPr>
        <a:xfrm>
          <a:off x="0" y="0"/>
          <a:ext cx="0" cy="0"/>
          <a:chOff x="0" y="0"/>
          <a:chExt cx="0" cy="0"/>
        </a:xfrm>
      </p:grpSpPr>
      <p:sp>
        <p:nvSpPr>
          <p:cNvPr id="438" name="Google Shape;438;p91"/>
          <p:cNvSpPr txBox="1">
            <a:spLocks noGrp="1"/>
          </p:cNvSpPr>
          <p:nvPr>
            <p:ph type="ctrTitle"/>
          </p:nvPr>
        </p:nvSpPr>
        <p:spPr>
          <a:xfrm>
            <a:off x="922175" y="2104775"/>
            <a:ext cx="7334100" cy="1347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39" name="Google Shape;439;p91"/>
          <p:cNvSpPr txBox="1"/>
          <p:nvPr/>
        </p:nvSpPr>
        <p:spPr>
          <a:xfrm>
            <a:off x="2139425" y="1608050"/>
            <a:ext cx="48996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40" name="Google Shape;440;p91"/>
          <p:cNvSpPr/>
          <p:nvPr/>
        </p:nvSpPr>
        <p:spPr>
          <a:xfrm>
            <a:off x="2316250" y="4848575"/>
            <a:ext cx="4407900" cy="224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2 2">
  <p:cSld name="CUSTOM_1_3_2">
    <p:bg>
      <p:bgPr>
        <a:solidFill>
          <a:srgbClr val="162036"/>
        </a:solidFill>
        <a:effectLst/>
      </p:bgPr>
    </p:bg>
    <p:spTree>
      <p:nvGrpSpPr>
        <p:cNvPr id="1" name="Shape 441"/>
        <p:cNvGrpSpPr/>
        <p:nvPr/>
      </p:nvGrpSpPr>
      <p:grpSpPr>
        <a:xfrm>
          <a:off x="0" y="0"/>
          <a:ext cx="0" cy="0"/>
          <a:chOff x="0" y="0"/>
          <a:chExt cx="0" cy="0"/>
        </a:xfrm>
      </p:grpSpPr>
      <p:sp>
        <p:nvSpPr>
          <p:cNvPr id="442" name="Google Shape;442;p9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ark - Title only 3">
  <p:cSld name="TITLE_ONLY_1_4">
    <p:bg>
      <p:bgPr>
        <a:solidFill>
          <a:srgbClr val="162036"/>
        </a:solidFill>
        <a:effectLst/>
      </p:bgPr>
    </p:bg>
    <p:spTree>
      <p:nvGrpSpPr>
        <p:cNvPr id="1" name="Shape 443"/>
        <p:cNvGrpSpPr/>
        <p:nvPr/>
      </p:nvGrpSpPr>
      <p:grpSpPr>
        <a:xfrm>
          <a:off x="0" y="0"/>
          <a:ext cx="0" cy="0"/>
          <a:chOff x="0" y="0"/>
          <a:chExt cx="0" cy="0"/>
        </a:xfrm>
      </p:grpSpPr>
      <p:sp>
        <p:nvSpPr>
          <p:cNvPr id="444" name="Google Shape;444;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45" name="Google Shape;445;p93"/>
          <p:cNvSpPr txBox="1">
            <a:spLocks noGrp="1"/>
          </p:cNvSpPr>
          <p:nvPr>
            <p:ph type="title"/>
          </p:nvPr>
        </p:nvSpPr>
        <p:spPr>
          <a:xfrm>
            <a:off x="777075" y="329625"/>
            <a:ext cx="7595100" cy="361500"/>
          </a:xfrm>
          <a:prstGeom prst="rect">
            <a:avLst/>
          </a:prstGeom>
        </p:spPr>
        <p:txBody>
          <a:bodyPr spcFirstLastPara="1" wrap="square" lIns="0" tIns="91425" rIns="0"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 No disclaimer 1">
  <p:cSld name="BLANK_1_2">
    <p:spTree>
      <p:nvGrpSpPr>
        <p:cNvPr id="1" name="Shape 4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50" Type="http://schemas.openxmlformats.org/officeDocument/2006/relationships/slideLayout" Target="../slideLayouts/slideLayout88.xml"/><Relationship Id="rId51" Type="http://schemas.openxmlformats.org/officeDocument/2006/relationships/slideLayout" Target="../slideLayouts/slideLayout89.xml"/><Relationship Id="rId52" Type="http://schemas.openxmlformats.org/officeDocument/2006/relationships/slideLayout" Target="../slideLayouts/slideLayout90.xml"/><Relationship Id="rId53" Type="http://schemas.openxmlformats.org/officeDocument/2006/relationships/theme" Target="../theme/theme4.xml"/><Relationship Id="rId40" Type="http://schemas.openxmlformats.org/officeDocument/2006/relationships/slideLayout" Target="../slideLayouts/slideLayout78.xml"/><Relationship Id="rId41" Type="http://schemas.openxmlformats.org/officeDocument/2006/relationships/slideLayout" Target="../slideLayouts/slideLayout79.xml"/><Relationship Id="rId42" Type="http://schemas.openxmlformats.org/officeDocument/2006/relationships/slideLayout" Target="../slideLayouts/slideLayout80.xml"/><Relationship Id="rId43" Type="http://schemas.openxmlformats.org/officeDocument/2006/relationships/slideLayout" Target="../slideLayouts/slideLayout81.xml"/><Relationship Id="rId44" Type="http://schemas.openxmlformats.org/officeDocument/2006/relationships/slideLayout" Target="../slideLayouts/slideLayout82.xml"/><Relationship Id="rId45" Type="http://schemas.openxmlformats.org/officeDocument/2006/relationships/slideLayout" Target="../slideLayouts/slideLayout83.xml"/><Relationship Id="rId46" Type="http://schemas.openxmlformats.org/officeDocument/2006/relationships/slideLayout" Target="../slideLayouts/slideLayout84.xml"/><Relationship Id="rId47" Type="http://schemas.openxmlformats.org/officeDocument/2006/relationships/slideLayout" Target="../slideLayouts/slideLayout85.xml"/><Relationship Id="rId48" Type="http://schemas.openxmlformats.org/officeDocument/2006/relationships/slideLayout" Target="../slideLayouts/slideLayout86.xml"/><Relationship Id="rId49" Type="http://schemas.openxmlformats.org/officeDocument/2006/relationships/slideLayout" Target="../slideLayouts/slideLayout8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30" Type="http://schemas.openxmlformats.org/officeDocument/2006/relationships/slideLayout" Target="../slideLayouts/slideLayout68.xml"/><Relationship Id="rId31" Type="http://schemas.openxmlformats.org/officeDocument/2006/relationships/slideLayout" Target="../slideLayouts/slideLayout69.xml"/><Relationship Id="rId32" Type="http://schemas.openxmlformats.org/officeDocument/2006/relationships/slideLayout" Target="../slideLayouts/slideLayout70.xml"/><Relationship Id="rId33" Type="http://schemas.openxmlformats.org/officeDocument/2006/relationships/slideLayout" Target="../slideLayouts/slideLayout71.xml"/><Relationship Id="rId34" Type="http://schemas.openxmlformats.org/officeDocument/2006/relationships/slideLayout" Target="../slideLayouts/slideLayout72.xml"/><Relationship Id="rId35" Type="http://schemas.openxmlformats.org/officeDocument/2006/relationships/slideLayout" Target="../slideLayouts/slideLayout73.xml"/><Relationship Id="rId36" Type="http://schemas.openxmlformats.org/officeDocument/2006/relationships/slideLayout" Target="../slideLayouts/slideLayout74.xml"/><Relationship Id="rId37" Type="http://schemas.openxmlformats.org/officeDocument/2006/relationships/slideLayout" Target="../slideLayouts/slideLayout75.xml"/><Relationship Id="rId38" Type="http://schemas.openxmlformats.org/officeDocument/2006/relationships/slideLayout" Target="../slideLayouts/slideLayout76.xml"/><Relationship Id="rId39" Type="http://schemas.openxmlformats.org/officeDocument/2006/relationships/slideLayout" Target="../slideLayouts/slideLayout7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 2018 LivePerson, Inc. All Rights Reserved.</a:t>
            </a:r>
            <a:endParaRPr sz="800">
              <a:solidFill>
                <a:srgbClr val="6E727B"/>
              </a:solidFill>
              <a:latin typeface="Roboto Light"/>
              <a:ea typeface="Roboto Light"/>
              <a:cs typeface="Roboto Light"/>
              <a:sym typeface="Roboto Light"/>
            </a:endParaRPr>
          </a:p>
        </p:txBody>
      </p:sp>
      <p:sp>
        <p:nvSpPr>
          <p:cNvPr id="52" name="Google Shape;52;p13"/>
          <p:cNvSpPr txBox="1">
            <a:spLocks noGrp="1"/>
          </p:cNvSpPr>
          <p:nvPr>
            <p:ph type="title"/>
          </p:nvPr>
        </p:nvSpPr>
        <p:spPr>
          <a:xfrm>
            <a:off x="781350" y="297575"/>
            <a:ext cx="75813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781350" y="1480150"/>
            <a:ext cx="7581300" cy="3183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1pPr>
            <a:lvl2pPr marL="914400" lvl="1"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2pPr>
            <a:lvl3pPr marL="1371600" lvl="2"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3pPr>
            <a:lvl4pPr marL="1828800" lvl="3"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4pPr>
            <a:lvl5pPr marL="2286000" lvl="4"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5pPr>
            <a:lvl6pPr marL="2743200" lvl="5"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6pPr>
            <a:lvl7pPr marL="3200400" lvl="6"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7pPr>
            <a:lvl8pPr marL="3657600" lvl="7"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8pPr>
            <a:lvl9pPr marL="4114800" lvl="8" indent="-304800" rtl="0">
              <a:lnSpc>
                <a:spcPct val="115000"/>
              </a:lnSpc>
              <a:spcBef>
                <a:spcPts val="1600"/>
              </a:spcBef>
              <a:spcAft>
                <a:spcPts val="1600"/>
              </a:spcAft>
              <a:buClr>
                <a:srgbClr val="99A2B5"/>
              </a:buClr>
              <a:buSzPts val="1200"/>
              <a:buFont typeface="Roboto Light"/>
              <a:buChar char="■"/>
              <a:defRPr sz="1200">
                <a:solidFill>
                  <a:srgbClr val="99A2B5"/>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152035"/>
        </a:solidFill>
        <a:effectLst/>
      </p:bgPr>
    </p:bg>
    <p:spTree>
      <p:nvGrpSpPr>
        <p:cNvPr id="1" name="Shape 153"/>
        <p:cNvGrpSpPr/>
        <p:nvPr/>
      </p:nvGrpSpPr>
      <p:grpSpPr>
        <a:xfrm>
          <a:off x="0" y="0"/>
          <a:ext cx="0" cy="0"/>
          <a:chOff x="0" y="0"/>
          <a:chExt cx="0" cy="0"/>
        </a:xfrm>
      </p:grpSpPr>
      <p:sp>
        <p:nvSpPr>
          <p:cNvPr id="154" name="Google Shape;154;p34"/>
          <p:cNvSpPr txBox="1"/>
          <p:nvPr/>
        </p:nvSpPr>
        <p:spPr>
          <a:xfrm>
            <a:off x="0" y="4457700"/>
            <a:ext cx="9144000" cy="685800"/>
          </a:xfrm>
          <a:prstGeom prst="rect">
            <a:avLst/>
          </a:prstGeom>
          <a:noFill/>
          <a:ln>
            <a:noFill/>
          </a:ln>
        </p:spPr>
        <p:txBody>
          <a:bodyPr spcFirstLastPara="1" wrap="square" lIns="91425" tIns="0" rIns="91425" bIns="228600" anchor="b" anchorCtr="0">
            <a:noAutofit/>
          </a:bodyPr>
          <a:lstStyle/>
          <a:p>
            <a:pPr marL="0" lvl="0" indent="0" algn="ctr" rtl="0">
              <a:spcBef>
                <a:spcPts val="0"/>
              </a:spcBef>
              <a:spcAft>
                <a:spcPts val="0"/>
              </a:spcAft>
              <a:buNone/>
            </a:pPr>
            <a:r>
              <a:rPr lang="en" sz="800">
                <a:solidFill>
                  <a:srgbClr val="171F36"/>
                </a:solidFill>
                <a:latin typeface="Roboto Light"/>
                <a:ea typeface="Roboto Light"/>
                <a:cs typeface="Roboto Light"/>
                <a:sym typeface="Roboto Light"/>
              </a:rPr>
              <a:t>LivePerson Proprietary &amp; Confidential Information. © 2019 LivePerson, Inc. All Rights Reserved.</a:t>
            </a:r>
            <a:endParaRPr sz="800">
              <a:solidFill>
                <a:srgbClr val="171F36"/>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32">
          <p15:clr>
            <a:srgbClr val="F06B4A"/>
          </p15:clr>
        </p15:guide>
        <p15:guide id="2" pos="5328">
          <p15:clr>
            <a:srgbClr val="F06B4A"/>
          </p15:clr>
        </p15:guide>
        <p15:guide id="3" orient="horz" pos="432">
          <p15:clr>
            <a:srgbClr val="F06B4A"/>
          </p15:clr>
        </p15:guide>
        <p15:guide id="4" orient="horz" pos="2808">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42"/>
          <p:cNvSpPr txBox="1">
            <a:spLocks noGrp="1"/>
          </p:cNvSpPr>
          <p:nvPr>
            <p:ph type="title"/>
          </p:nvPr>
        </p:nvSpPr>
        <p:spPr>
          <a:xfrm>
            <a:off x="781350" y="297575"/>
            <a:ext cx="7581300" cy="393600"/>
          </a:xfrm>
          <a:prstGeom prst="rect">
            <a:avLst/>
          </a:prstGeom>
          <a:noFill/>
          <a:ln>
            <a:noFill/>
          </a:ln>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6" name="Google Shape;176;p42"/>
          <p:cNvSpPr txBox="1"/>
          <p:nvPr/>
        </p:nvSpPr>
        <p:spPr>
          <a:xfrm>
            <a:off x="7917010" y="4768800"/>
            <a:ext cx="1134300" cy="37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800">
                <a:solidFill>
                  <a:srgbClr val="99A2B5"/>
                </a:solidFill>
                <a:latin typeface="Roboto Light"/>
                <a:ea typeface="Roboto Light"/>
                <a:cs typeface="Roboto Light"/>
                <a:sym typeface="Roboto Light"/>
              </a:rPr>
              <a:t>‹#›</a:t>
            </a:fld>
            <a:endParaRPr sz="800">
              <a:solidFill>
                <a:srgbClr val="99A2B5"/>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92">
          <p15:clr>
            <a:srgbClr val="EA4335"/>
          </p15:clr>
        </p15:guide>
        <p15:guide id="2" pos="5268">
          <p15:clr>
            <a:srgbClr val="EA4335"/>
          </p15:clr>
        </p15:guide>
        <p15:guide id="3" orient="horz" pos="432">
          <p15:clr>
            <a:srgbClr val="EA4335"/>
          </p15:clr>
        </p15:guide>
        <p15:guide id="4" orient="horz" pos="28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28.gif"/></Relationships>
</file>

<file path=ppt/slides/_rels/slide22.xml.rels><?xml version="1.0" encoding="UTF-8" standalone="yes"?>
<Relationships xmlns="http://schemas.openxmlformats.org/package/2006/relationships"><Relationship Id="rId3" Type="http://schemas.openxmlformats.org/officeDocument/2006/relationships/hyperlink" Target="https://knowledge.liveperson.com/messaging-agents-user-guide.html" TargetMode="External"/><Relationship Id="rId4" Type="http://schemas.openxmlformats.org/officeDocument/2006/relationships/image" Target="../media/image5.png"/><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50"/>
        <p:cNvGrpSpPr/>
        <p:nvPr/>
      </p:nvGrpSpPr>
      <p:grpSpPr>
        <a:xfrm>
          <a:off x="0" y="0"/>
          <a:ext cx="0" cy="0"/>
          <a:chOff x="0" y="0"/>
          <a:chExt cx="0" cy="0"/>
        </a:xfrm>
      </p:grpSpPr>
      <p:pic>
        <p:nvPicPr>
          <p:cNvPr id="451" name="Google Shape;451;p95"/>
          <p:cNvPicPr preferRelativeResize="0"/>
          <p:nvPr/>
        </p:nvPicPr>
        <p:blipFill rotWithShape="1">
          <a:blip r:embed="rId3">
            <a:alphaModFix amt="17000"/>
          </a:blip>
          <a:srcRect l="-230" t="22191" r="230" b="2812"/>
          <a:stretch/>
        </p:blipFill>
        <p:spPr>
          <a:xfrm flipH="1">
            <a:off x="-6" y="226423"/>
            <a:ext cx="9144006" cy="5143503"/>
          </a:xfrm>
          <a:prstGeom prst="rect">
            <a:avLst/>
          </a:prstGeom>
          <a:noFill/>
          <a:ln>
            <a:noFill/>
          </a:ln>
        </p:spPr>
      </p:pic>
      <p:sp>
        <p:nvSpPr>
          <p:cNvPr id="452" name="Google Shape;452;p95"/>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53" name="Google Shape;453;p95"/>
          <p:cNvSpPr txBox="1"/>
          <p:nvPr/>
        </p:nvSpPr>
        <p:spPr>
          <a:xfrm>
            <a:off x="645804" y="1837652"/>
            <a:ext cx="7576500" cy="20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rgbClr val="FFFFFF"/>
                </a:solidFill>
                <a:latin typeface="+mj-lt"/>
                <a:ea typeface="Roboto Slab Light"/>
                <a:cs typeface="Roboto Slab Light"/>
                <a:sym typeface="Roboto Slab Light"/>
              </a:rPr>
              <a:t>Enhanced agent workspace for messaging</a:t>
            </a:r>
            <a:endParaRPr sz="4200" dirty="0">
              <a:solidFill>
                <a:srgbClr val="FFFFFF"/>
              </a:solidFill>
              <a:latin typeface="+mj-lt"/>
              <a:ea typeface="Roboto Slab Light"/>
              <a:cs typeface="Roboto Slab Light"/>
              <a:sym typeface="Roboto Slab Light"/>
            </a:endParaRPr>
          </a:p>
          <a:p>
            <a:pPr marL="0" lvl="0" indent="0" algn="l" rtl="0">
              <a:spcBef>
                <a:spcPts val="0"/>
              </a:spcBef>
              <a:spcAft>
                <a:spcPts val="0"/>
              </a:spcAft>
              <a:buNone/>
            </a:pPr>
            <a:endParaRPr sz="4200" dirty="0">
              <a:solidFill>
                <a:srgbClr val="FFFFFF"/>
              </a:solidFill>
              <a:latin typeface="Roboto Slab Light"/>
              <a:ea typeface="Roboto Slab Light"/>
              <a:cs typeface="Roboto Slab Light"/>
              <a:sym typeface="Roboto Slab Light"/>
            </a:endParaRPr>
          </a:p>
        </p:txBody>
      </p:sp>
      <p:pic>
        <p:nvPicPr>
          <p:cNvPr id="454" name="Google Shape;454;p95"/>
          <p:cNvPicPr preferRelativeResize="0"/>
          <p:nvPr/>
        </p:nvPicPr>
        <p:blipFill rotWithShape="1">
          <a:blip r:embed="rId4">
            <a:alphaModFix/>
          </a:blip>
          <a:srcRect/>
          <a:stretch/>
        </p:blipFill>
        <p:spPr>
          <a:xfrm>
            <a:off x="781353" y="690291"/>
            <a:ext cx="1508100" cy="251700"/>
          </a:xfrm>
          <a:prstGeom prst="rect">
            <a:avLst/>
          </a:prstGeom>
          <a:noFill/>
          <a:ln>
            <a:noFill/>
          </a:ln>
        </p:spPr>
      </p:pic>
      <p:sp>
        <p:nvSpPr>
          <p:cNvPr id="455" name="Google Shape;455;p95"/>
          <p:cNvSpPr txBox="1"/>
          <p:nvPr/>
        </p:nvSpPr>
        <p:spPr>
          <a:xfrm>
            <a:off x="669521" y="1428750"/>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56" name="Google Shape;456;p95"/>
          <p:cNvSpPr txBox="1"/>
          <p:nvPr/>
        </p:nvSpPr>
        <p:spPr>
          <a:xfrm>
            <a:off x="673318" y="3050538"/>
            <a:ext cx="7839600" cy="7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mj-lt"/>
                <a:ea typeface="Roboto Light"/>
                <a:cs typeface="Roboto Light"/>
                <a:sym typeface="Roboto Light"/>
              </a:rPr>
              <a:t>Training: transitioning &amp; using new features</a:t>
            </a:r>
            <a:endParaRPr sz="1800" dirty="0">
              <a:solidFill>
                <a:srgbClr val="FFFFFF"/>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3545850" y="240700"/>
            <a:ext cx="20523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2000">
                <a:solidFill>
                  <a:schemeClr val="lt1"/>
                </a:solidFill>
                <a:latin typeface="+mj-lt"/>
              </a:rPr>
              <a:t>Your workspace</a:t>
            </a:r>
            <a:endParaRPr sz="1400">
              <a:latin typeface="+mj-lt"/>
            </a:endParaRPr>
          </a:p>
        </p:txBody>
      </p:sp>
      <p:sp>
        <p:nvSpPr>
          <p:cNvPr id="532" name="Google Shape;532;p104"/>
          <p:cNvSpPr txBox="1"/>
          <p:nvPr/>
        </p:nvSpPr>
        <p:spPr>
          <a:xfrm>
            <a:off x="525000" y="794900"/>
            <a:ext cx="3666900" cy="3311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My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The My Connections list includes all of the recent conversations that were assigned to you, including conversations that were recently closed.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All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While the My Connections list only stores conversations that were recently handled*, the All Connections list includes all of the conversations you have handled historically.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900" dirty="0">
                <a:solidFill>
                  <a:srgbClr val="FF720B"/>
                </a:solidFill>
                <a:latin typeface="+mj-lt"/>
                <a:ea typeface="Roboto Light"/>
                <a:cs typeface="Roboto Light"/>
                <a:sym typeface="Roboto Light"/>
              </a:rPr>
              <a:t>*</a:t>
            </a:r>
            <a:r>
              <a:rPr lang="en" sz="900" b="1" dirty="0">
                <a:solidFill>
                  <a:srgbClr val="FF720B"/>
                </a:solidFill>
                <a:latin typeface="+mj-lt"/>
                <a:ea typeface="Roboto"/>
                <a:cs typeface="Roboto"/>
                <a:sym typeface="Roboto"/>
              </a:rPr>
              <a:t>Please note:</a:t>
            </a:r>
            <a:r>
              <a:rPr lang="en" sz="900" dirty="0">
                <a:solidFill>
                  <a:srgbClr val="FF720B"/>
                </a:solidFill>
                <a:latin typeface="+mj-lt"/>
                <a:ea typeface="Roboto Light"/>
                <a:cs typeface="Roboto Light"/>
                <a:sym typeface="Roboto Light"/>
              </a:rPr>
              <a:t> conversations are stored from 24 hours to up to 2 weeks in the My Connections tab, depending on the configuration of your contact center. </a:t>
            </a:r>
            <a:endParaRPr sz="1000" dirty="0">
              <a:solidFill>
                <a:schemeClr val="lt1"/>
              </a:solidFill>
              <a:latin typeface="+mj-lt"/>
              <a:ea typeface="Roboto Light"/>
              <a:cs typeface="Roboto Light"/>
              <a:sym typeface="Roboto Light"/>
            </a:endParaRPr>
          </a:p>
          <a:p>
            <a:pPr marL="0" lvl="0" indent="0" algn="l" rtl="0">
              <a:spcBef>
                <a:spcPts val="1200"/>
              </a:spcBef>
              <a:spcAft>
                <a:spcPts val="0"/>
              </a:spcAft>
              <a:buNone/>
            </a:pPr>
            <a:endParaRPr dirty="0">
              <a:latin typeface="+mj-lt"/>
            </a:endParaRPr>
          </a:p>
        </p:txBody>
      </p:sp>
      <p:pic>
        <p:nvPicPr>
          <p:cNvPr id="533" name="Google Shape;533;p104"/>
          <p:cNvPicPr preferRelativeResize="0"/>
          <p:nvPr/>
        </p:nvPicPr>
        <p:blipFill rotWithShape="1">
          <a:blip r:embed="rId3">
            <a:alphaModFix/>
          </a:blip>
          <a:srcRect r="31478"/>
          <a:stretch/>
        </p:blipFill>
        <p:spPr>
          <a:xfrm>
            <a:off x="4191900" y="739300"/>
            <a:ext cx="4952099" cy="4065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05"/>
          <p:cNvSpPr txBox="1">
            <a:spLocks noGrp="1"/>
          </p:cNvSpPr>
          <p:nvPr>
            <p:ph type="title" idx="4294967295"/>
          </p:nvPr>
        </p:nvSpPr>
        <p:spPr>
          <a:xfrm>
            <a:off x="2560650" y="187300"/>
            <a:ext cx="40227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rgbClr val="000000"/>
              </a:buClr>
              <a:buSzPts val="1100"/>
              <a:buFont typeface="Arial"/>
              <a:buNone/>
            </a:pPr>
            <a:r>
              <a:rPr lang="en" sz="2000" dirty="0">
                <a:solidFill>
                  <a:schemeClr val="lt1"/>
                </a:solidFill>
                <a:latin typeface="+mj-lt"/>
              </a:rPr>
              <a:t>Conversation statuses and filters</a:t>
            </a:r>
            <a:endParaRPr sz="1400" dirty="0">
              <a:latin typeface="+mj-lt"/>
            </a:endParaRPr>
          </a:p>
        </p:txBody>
      </p:sp>
      <p:graphicFrame>
        <p:nvGraphicFramePr>
          <p:cNvPr id="539" name="Google Shape;539;p105"/>
          <p:cNvGraphicFramePr/>
          <p:nvPr>
            <p:extLst>
              <p:ext uri="{D42A27DB-BD31-4B8C-83A1-F6EECF244321}">
                <p14:modId xmlns:p14="http://schemas.microsoft.com/office/powerpoint/2010/main" val="1649404349"/>
              </p:ext>
            </p:extLst>
          </p:nvPr>
        </p:nvGraphicFramePr>
        <p:xfrm>
          <a:off x="719038" y="872230"/>
          <a:ext cx="7705925" cy="3710625"/>
        </p:xfrm>
        <a:graphic>
          <a:graphicData uri="http://schemas.openxmlformats.org/drawingml/2006/table">
            <a:tbl>
              <a:tblPr>
                <a:noFill/>
                <a:tableStyleId>{5E69932F-50C8-4615-9431-91403C41F80A}</a:tableStyleId>
              </a:tblPr>
              <a:tblGrid>
                <a:gridCol w="1647850"/>
                <a:gridCol w="1715175"/>
                <a:gridCol w="2273325"/>
                <a:gridCol w="2069575"/>
              </a:tblGrid>
              <a:tr h="540825">
                <a:tc>
                  <a:txBody>
                    <a:bodyPr/>
                    <a:lstStyle/>
                    <a:p>
                      <a:pPr marL="0" lvl="0" indent="0" algn="ctr" rtl="0">
                        <a:spcBef>
                          <a:spcPts val="0"/>
                        </a:spcBef>
                        <a:spcAft>
                          <a:spcPts val="0"/>
                        </a:spcAft>
                        <a:buNone/>
                      </a:pPr>
                      <a:r>
                        <a:rPr lang="en" b="1">
                          <a:solidFill>
                            <a:srgbClr val="FFFFFF"/>
                          </a:solidFill>
                          <a:latin typeface="+mj-lt"/>
                        </a:rPr>
                        <a:t>Status</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Icon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Description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Use</a:t>
                      </a:r>
                      <a:endParaRPr b="1">
                        <a:solidFill>
                          <a:srgbClr val="FFFFFF"/>
                        </a:solidFill>
                        <a:latin typeface="+mj-lt"/>
                      </a:endParaRPr>
                    </a:p>
                  </a:txBody>
                  <a:tcPr marL="91425" marR="91425" marT="91425" marB="91425" anchor="ctr"/>
                </a:tc>
              </a:tr>
              <a:tr h="546075">
                <a:tc>
                  <a:txBody>
                    <a:bodyPr/>
                    <a:lstStyle/>
                    <a:p>
                      <a:pPr marL="0" lvl="0" indent="0" algn="l" rtl="0">
                        <a:spcBef>
                          <a:spcPts val="0"/>
                        </a:spcBef>
                        <a:spcAft>
                          <a:spcPts val="0"/>
                        </a:spcAft>
                        <a:buNone/>
                      </a:pPr>
                      <a:r>
                        <a:rPr lang="en">
                          <a:solidFill>
                            <a:srgbClr val="FFFFFF"/>
                          </a:solidFill>
                          <a:latin typeface="+mj-lt"/>
                        </a:rPr>
                        <a:t>Ongoing</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Ongoing conversations are open conversations that are currently active. </a:t>
                      </a:r>
                      <a:endParaRPr sz="1000">
                        <a:solidFill>
                          <a:schemeClr val="lt1"/>
                        </a:solidFill>
                        <a:latin typeface="+mj-l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sz="1000">
                        <a:solidFill>
                          <a:schemeClr val="lt1"/>
                        </a:solidFill>
                        <a:latin typeface="+mj-lt"/>
                        <a:ea typeface="Roboto Light"/>
                        <a:cs typeface="Roboto Light"/>
                        <a:sym typeface="Roboto Ligh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Overdue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were not answered before the SLA has expired. </a:t>
                      </a:r>
                      <a:endParaRPr>
                        <a:latin typeface="+mj-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a:latin typeface="+mj-l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Idle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in which the consumer hasn’t replied for 5 minutes or longer, defined as inactive.</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a:t>
                      </a:r>
                      <a:r>
                        <a:rPr lang="en" sz="1000" b="1" dirty="0">
                          <a:solidFill>
                            <a:schemeClr val="lt1"/>
                          </a:solidFill>
                          <a:latin typeface="+mj-lt"/>
                          <a:ea typeface="Roboto"/>
                          <a:cs typeface="Roboto"/>
                          <a:sym typeface="Roboto"/>
                        </a:rPr>
                        <a:t> out</a:t>
                      </a:r>
                      <a:r>
                        <a:rPr lang="en" sz="1000" dirty="0">
                          <a:solidFill>
                            <a:schemeClr val="lt1"/>
                          </a:solidFill>
                          <a:latin typeface="+mj-lt"/>
                          <a:ea typeface="Roboto Light"/>
                          <a:cs typeface="Roboto Light"/>
                          <a:sym typeface="Roboto Light"/>
                        </a:rPr>
                        <a:t> </a:t>
                      </a:r>
                      <a:r>
                        <a:rPr lang="en" sz="1000" b="1" dirty="0">
                          <a:solidFill>
                            <a:schemeClr val="lt1"/>
                          </a:solidFill>
                          <a:latin typeface="+mj-lt"/>
                          <a:ea typeface="Roboto"/>
                          <a:cs typeface="Roboto"/>
                          <a:sym typeface="Roboto"/>
                        </a:rPr>
                        <a:t>of the list</a:t>
                      </a:r>
                      <a:r>
                        <a:rPr lang="en" sz="1000" dirty="0">
                          <a:solidFill>
                            <a:schemeClr val="lt1"/>
                          </a:solidFill>
                          <a:latin typeface="+mj-lt"/>
                          <a:ea typeface="Roboto Light"/>
                          <a:cs typeface="Roboto Light"/>
                          <a:sym typeface="Roboto Light"/>
                        </a:rPr>
                        <a:t> for a more succinct list of conversations that require urgent action. </a:t>
                      </a:r>
                      <a:endParaRPr dirty="0">
                        <a:latin typeface="+mj-lt"/>
                      </a:endParaRPr>
                    </a:p>
                  </a:txBody>
                  <a:tcPr marL="91425" marR="91425" marT="91425" marB="91425"/>
                </a:tc>
              </a:tr>
              <a:tr h="540825">
                <a:tc>
                  <a:txBody>
                    <a:bodyPr/>
                    <a:lstStyle/>
                    <a:p>
                      <a:pPr marL="0" lvl="0" indent="0" algn="l" rtl="0">
                        <a:spcBef>
                          <a:spcPts val="0"/>
                        </a:spcBef>
                        <a:spcAft>
                          <a:spcPts val="0"/>
                        </a:spcAft>
                        <a:buNone/>
                      </a:pPr>
                      <a:r>
                        <a:rPr lang="en">
                          <a:solidFill>
                            <a:srgbClr val="FFFFFF"/>
                          </a:solidFill>
                          <a:latin typeface="+mj-lt"/>
                        </a:rPr>
                        <a:t>Closed</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have been marked as ‘closed’ by you, by consumers, or have been automatically closed by the system due to timeout. </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 </a:t>
                      </a:r>
                      <a:r>
                        <a:rPr lang="en" sz="1000" b="1" dirty="0">
                          <a:solidFill>
                            <a:schemeClr val="lt1"/>
                          </a:solidFill>
                          <a:latin typeface="+mj-lt"/>
                          <a:ea typeface="Roboto"/>
                          <a:cs typeface="Roboto"/>
                          <a:sym typeface="Roboto"/>
                        </a:rPr>
                        <a:t>into the list </a:t>
                      </a:r>
                      <a:r>
                        <a:rPr lang="en" sz="1000" dirty="0">
                          <a:solidFill>
                            <a:schemeClr val="lt1"/>
                          </a:solidFill>
                          <a:latin typeface="+mj-lt"/>
                          <a:ea typeface="Roboto Light"/>
                          <a:cs typeface="Roboto Light"/>
                          <a:sym typeface="Roboto Light"/>
                        </a:rPr>
                        <a:t>at the end of your shift, or if you have down time to review your documentation.</a:t>
                      </a:r>
                      <a:endParaRPr dirty="0">
                        <a:latin typeface="+mj-lt"/>
                      </a:endParaRPr>
                    </a:p>
                  </a:txBody>
                  <a:tcPr marL="91425" marR="91425" marT="91425" marB="91425"/>
                </a:tc>
              </a:tr>
            </a:tbl>
          </a:graphicData>
        </a:graphic>
      </p:graphicFrame>
      <p:pic>
        <p:nvPicPr>
          <p:cNvPr id="540" name="Google Shape;540;p105"/>
          <p:cNvPicPr preferRelativeResize="0"/>
          <p:nvPr/>
        </p:nvPicPr>
        <p:blipFill>
          <a:blip r:embed="rId3">
            <a:alphaModFix/>
          </a:blip>
          <a:stretch>
            <a:fillRect/>
          </a:stretch>
        </p:blipFill>
        <p:spPr>
          <a:xfrm>
            <a:off x="3103213" y="1613223"/>
            <a:ext cx="203906" cy="215900"/>
          </a:xfrm>
          <a:prstGeom prst="rect">
            <a:avLst/>
          </a:prstGeom>
          <a:noFill/>
          <a:ln>
            <a:noFill/>
          </a:ln>
        </p:spPr>
      </p:pic>
      <p:pic>
        <p:nvPicPr>
          <p:cNvPr id="541" name="Google Shape;541;p105"/>
          <p:cNvPicPr preferRelativeResize="0"/>
          <p:nvPr/>
        </p:nvPicPr>
        <p:blipFill>
          <a:blip r:embed="rId4">
            <a:alphaModFix/>
          </a:blip>
          <a:stretch>
            <a:fillRect/>
          </a:stretch>
        </p:blipFill>
        <p:spPr>
          <a:xfrm>
            <a:off x="3103215" y="2296850"/>
            <a:ext cx="203900" cy="271875"/>
          </a:xfrm>
          <a:prstGeom prst="rect">
            <a:avLst/>
          </a:prstGeom>
          <a:noFill/>
          <a:ln>
            <a:noFill/>
          </a:ln>
        </p:spPr>
      </p:pic>
      <p:pic>
        <p:nvPicPr>
          <p:cNvPr id="542" name="Google Shape;542;p105"/>
          <p:cNvPicPr preferRelativeResize="0"/>
          <p:nvPr/>
        </p:nvPicPr>
        <p:blipFill>
          <a:blip r:embed="rId5">
            <a:alphaModFix/>
          </a:blip>
          <a:stretch>
            <a:fillRect/>
          </a:stretch>
        </p:blipFill>
        <p:spPr>
          <a:xfrm>
            <a:off x="3103215" y="3135048"/>
            <a:ext cx="203900" cy="203900"/>
          </a:xfrm>
          <a:prstGeom prst="rect">
            <a:avLst/>
          </a:prstGeom>
          <a:noFill/>
          <a:ln>
            <a:noFill/>
          </a:ln>
        </p:spPr>
      </p:pic>
      <p:pic>
        <p:nvPicPr>
          <p:cNvPr id="543" name="Google Shape;543;p105"/>
          <p:cNvPicPr preferRelativeResize="0"/>
          <p:nvPr/>
        </p:nvPicPr>
        <p:blipFill>
          <a:blip r:embed="rId6">
            <a:alphaModFix/>
          </a:blip>
          <a:stretch>
            <a:fillRect/>
          </a:stretch>
        </p:blipFill>
        <p:spPr>
          <a:xfrm>
            <a:off x="3069228" y="3967350"/>
            <a:ext cx="271875" cy="2718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6"/>
          <p:cNvSpPr txBox="1">
            <a:spLocks noGrp="1"/>
          </p:cNvSpPr>
          <p:nvPr>
            <p:ph type="title"/>
          </p:nvPr>
        </p:nvSpPr>
        <p:spPr>
          <a:xfrm>
            <a:off x="180050" y="119809"/>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a:solidFill>
                  <a:schemeClr val="lt1"/>
                </a:solidFill>
                <a:latin typeface="+mj-lt"/>
              </a:rPr>
              <a:t>Current experience: managing a long queue</a:t>
            </a:r>
            <a:endParaRPr sz="1400">
              <a:latin typeface="+mj-lt"/>
            </a:endParaRPr>
          </a:p>
        </p:txBody>
      </p:sp>
      <p:pic>
        <p:nvPicPr>
          <p:cNvPr id="549" name="Google Shape;549;p106"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50" name="Google Shape;550;p106"/>
          <p:cNvSpPr txBox="1"/>
          <p:nvPr/>
        </p:nvSpPr>
        <p:spPr>
          <a:xfrm>
            <a:off x="500350" y="694509"/>
            <a:ext cx="81255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nature of messaging means that consumers don’t always answer immediately and many go idle. When dealing with a long list of assigned conversations -  how do you keep track of which ones are active and require your attention?</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54"/>
        <p:cNvGrpSpPr/>
        <p:nvPr/>
      </p:nvGrpSpPr>
      <p:grpSpPr>
        <a:xfrm>
          <a:off x="0" y="0"/>
          <a:ext cx="0" cy="0"/>
          <a:chOff x="0" y="0"/>
          <a:chExt cx="0" cy="0"/>
        </a:xfrm>
      </p:grpSpPr>
      <p:sp>
        <p:nvSpPr>
          <p:cNvPr id="555" name="Google Shape;555;p107"/>
          <p:cNvSpPr txBox="1"/>
          <p:nvPr/>
        </p:nvSpPr>
        <p:spPr>
          <a:xfrm>
            <a:off x="642600" y="295190"/>
            <a:ext cx="7858800" cy="7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56" name="Google Shape;556;p107"/>
          <p:cNvSpPr txBox="1"/>
          <p:nvPr/>
        </p:nvSpPr>
        <p:spPr>
          <a:xfrm>
            <a:off x="781350" y="572225"/>
            <a:ext cx="2619000" cy="399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400" dirty="0">
                <a:solidFill>
                  <a:srgbClr val="FFFFFF"/>
                </a:solidFill>
                <a:latin typeface="+mj-lt"/>
                <a:ea typeface="Roboto Slab Light"/>
                <a:cs typeface="Roboto Slab Light"/>
                <a:sym typeface="Roboto Slab Light"/>
              </a:rPr>
              <a:t>Reduce noise by filtering </a:t>
            </a:r>
            <a:br>
              <a:rPr lang="en" sz="2400" dirty="0">
                <a:solidFill>
                  <a:srgbClr val="FFFFFF"/>
                </a:solidFill>
                <a:latin typeface="+mj-lt"/>
                <a:ea typeface="Roboto Slab Light"/>
                <a:cs typeface="Roboto Slab Light"/>
                <a:sym typeface="Roboto Slab Light"/>
              </a:rPr>
            </a:br>
            <a:r>
              <a:rPr lang="en" sz="2400" dirty="0">
                <a:solidFill>
                  <a:srgbClr val="FFFFFF"/>
                </a:solidFill>
                <a:latin typeface="+mj-lt"/>
                <a:ea typeface="Roboto Slab Light"/>
                <a:cs typeface="Roboto Slab Light"/>
                <a:sym typeface="Roboto Slab Light"/>
              </a:rPr>
              <a:t>out inactive conversations</a:t>
            </a:r>
            <a:endParaRPr sz="24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Remain focused on active conversations by filtering out the idle ones.</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FFFFFF"/>
                </a:solidFill>
                <a:latin typeface="+mj-lt"/>
                <a:ea typeface="Roboto Light"/>
                <a:cs typeface="Roboto Light"/>
                <a:sym typeface="Roboto Light"/>
              </a:rPr>
              <a:t>The shorter conversation list will help you focus and maintain a strong handle on your workload.</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FFFFFF"/>
                </a:solidFill>
                <a:latin typeface="+mj-lt"/>
                <a:ea typeface="Roboto Light"/>
                <a:cs typeface="Roboto Light"/>
                <a:sym typeface="Roboto Light"/>
              </a:rPr>
              <a:t>Once a conversation becomes active again, it will automatically appear in</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the list. </a:t>
            </a:r>
            <a:endParaRPr sz="1200" dirty="0">
              <a:solidFill>
                <a:srgbClr val="D9D9D9"/>
              </a:solidFill>
              <a:latin typeface="+mj-lt"/>
              <a:ea typeface="Roboto Light"/>
              <a:cs typeface="Roboto Light"/>
              <a:sym typeface="Roboto Light"/>
            </a:endParaRPr>
          </a:p>
        </p:txBody>
      </p:sp>
      <p:pic>
        <p:nvPicPr>
          <p:cNvPr id="559" name="Google Shape;559;p107"/>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8"/>
          <p:cNvSpPr txBox="1">
            <a:spLocks noGrp="1"/>
          </p:cNvSpPr>
          <p:nvPr>
            <p:ph type="title" idx="4294967295"/>
          </p:nvPr>
        </p:nvSpPr>
        <p:spPr>
          <a:xfrm>
            <a:off x="356850" y="196009"/>
            <a:ext cx="8430300" cy="4986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000">
                <a:solidFill>
                  <a:schemeClr val="lt1"/>
                </a:solidFill>
                <a:latin typeface="+mj-lt"/>
              </a:rPr>
              <a:t>Current experience: conversation history can be overlooked</a:t>
            </a:r>
            <a:endParaRPr sz="1400">
              <a:latin typeface="+mj-lt"/>
            </a:endParaRPr>
          </a:p>
        </p:txBody>
      </p:sp>
      <p:sp>
        <p:nvSpPr>
          <p:cNvPr id="566" name="Google Shape;566;p108"/>
          <p:cNvSpPr txBox="1"/>
          <p:nvPr/>
        </p:nvSpPr>
        <p:spPr>
          <a:xfrm>
            <a:off x="866775" y="743584"/>
            <a:ext cx="74010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previous conversations a consumer has had can have a great impact on how you start and carry out a conversation. Today, the history is displayed in a separate widget. </a:t>
            </a:r>
            <a:endParaRPr sz="1200" dirty="0">
              <a:latin typeface="+mj-lt"/>
            </a:endParaRPr>
          </a:p>
        </p:txBody>
      </p:sp>
      <p:pic>
        <p:nvPicPr>
          <p:cNvPr id="567" name="Google Shape;567;p108"/>
          <p:cNvPicPr preferRelativeResize="0"/>
          <p:nvPr/>
        </p:nvPicPr>
        <p:blipFill rotWithShape="1">
          <a:blip r:embed="rId3">
            <a:alphaModFix/>
          </a:blip>
          <a:srcRect r="38935"/>
          <a:stretch/>
        </p:blipFill>
        <p:spPr>
          <a:xfrm>
            <a:off x="2526138" y="1419000"/>
            <a:ext cx="4091724" cy="35893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09"/>
          <p:cNvSpPr txBox="1"/>
          <p:nvPr/>
        </p:nvSpPr>
        <p:spPr>
          <a:xfrm>
            <a:off x="576500" y="415900"/>
            <a:ext cx="2267400" cy="20628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Continuous view of conversation history ensures you always have the full context </a:t>
            </a:r>
            <a:endParaRPr sz="1900">
              <a:solidFill>
                <a:srgbClr val="FFFFFF"/>
              </a:solidFill>
              <a:latin typeface="+mj-lt"/>
              <a:ea typeface="Roboto Slab Light"/>
              <a:cs typeface="Roboto Slab Light"/>
              <a:sym typeface="Roboto Slab Light"/>
            </a:endParaRPr>
          </a:p>
        </p:txBody>
      </p:sp>
      <p:sp>
        <p:nvSpPr>
          <p:cNvPr id="573" name="Google Shape;573;p109"/>
          <p:cNvSpPr txBox="1"/>
          <p:nvPr/>
        </p:nvSpPr>
        <p:spPr>
          <a:xfrm>
            <a:off x="503950" y="2210500"/>
            <a:ext cx="2313600" cy="19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history now appears directly in the transcript, rather than in a dedicated widget. This allows you to simply scroll up and view all past interactions, as well as conversation info and CSAT.</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574" name="Google Shape;574;p109"/>
          <p:cNvPicPr preferRelativeResize="0"/>
          <p:nvPr/>
        </p:nvPicPr>
        <p:blipFill>
          <a:blip r:embed="rId3">
            <a:alphaModFix/>
          </a:blip>
          <a:stretch>
            <a:fillRect/>
          </a:stretch>
        </p:blipFill>
        <p:spPr>
          <a:xfrm>
            <a:off x="3076400" y="835852"/>
            <a:ext cx="6067598" cy="3413046"/>
          </a:xfrm>
          <a:prstGeom prst="rect">
            <a:avLst/>
          </a:prstGeom>
          <a:noFill/>
          <a:ln>
            <a:noFill/>
          </a:ln>
        </p:spPr>
      </p:pic>
      <p:sp>
        <p:nvSpPr>
          <p:cNvPr id="575" name="Google Shape;575;p109"/>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0"/>
          <p:cNvSpPr txBox="1"/>
          <p:nvPr/>
        </p:nvSpPr>
        <p:spPr>
          <a:xfrm>
            <a:off x="516308" y="68125"/>
            <a:ext cx="7959634"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chemeClr val="lt1"/>
                </a:solidFill>
                <a:latin typeface="+mj-lt"/>
                <a:ea typeface="Roboto Slab Light"/>
                <a:cs typeface="Roboto Slab Light"/>
                <a:sym typeface="Roboto Slab Light"/>
              </a:rPr>
              <a:t>Current experience: limited to one </a:t>
            </a:r>
            <a:r>
              <a:rPr lang="en" sz="2400">
                <a:solidFill>
                  <a:srgbClr val="FFFFFF"/>
                </a:solidFill>
                <a:latin typeface="+mj-lt"/>
                <a:ea typeface="Roboto Slab Light"/>
                <a:cs typeface="Roboto Slab Light"/>
                <a:sym typeface="Roboto Slab Light"/>
              </a:rPr>
              <a:t>conversation summary  </a:t>
            </a:r>
            <a:endParaRPr sz="2400" dirty="0">
              <a:solidFill>
                <a:srgbClr val="FFFFFF"/>
              </a:solidFill>
              <a:latin typeface="+mj-lt"/>
              <a:ea typeface="Roboto Slab Light"/>
              <a:cs typeface="Roboto Slab Light"/>
              <a:sym typeface="Roboto Slab Light"/>
            </a:endParaRPr>
          </a:p>
        </p:txBody>
      </p:sp>
      <p:pic>
        <p:nvPicPr>
          <p:cNvPr id="581" name="Google Shape;581;p110"/>
          <p:cNvPicPr preferRelativeResize="0"/>
          <p:nvPr/>
        </p:nvPicPr>
        <p:blipFill>
          <a:blip r:embed="rId3">
            <a:alphaModFix/>
          </a:blip>
          <a:stretch>
            <a:fillRect/>
          </a:stretch>
        </p:blipFill>
        <p:spPr>
          <a:xfrm>
            <a:off x="990513" y="1203325"/>
            <a:ext cx="7162975" cy="3828574"/>
          </a:xfrm>
          <a:prstGeom prst="rect">
            <a:avLst/>
          </a:prstGeom>
          <a:noFill/>
          <a:ln>
            <a:noFill/>
          </a:ln>
        </p:spPr>
      </p:pic>
      <p:sp>
        <p:nvSpPr>
          <p:cNvPr id="582" name="Google Shape;582;p110"/>
          <p:cNvSpPr txBox="1"/>
          <p:nvPr/>
        </p:nvSpPr>
        <p:spPr>
          <a:xfrm>
            <a:off x="1110775" y="673750"/>
            <a:ext cx="6770700" cy="4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dirty="0">
                <a:solidFill>
                  <a:schemeClr val="lt1"/>
                </a:solidFill>
                <a:latin typeface="+mj-lt"/>
                <a:ea typeface="Roboto Light"/>
                <a:cs typeface="Roboto Light"/>
                <a:sym typeface="Roboto Light"/>
              </a:rPr>
              <a:t>Previously only one agent could submit a summary for the conversation, limiting the amount of information that could be passed to the agent who handles the conversation next. </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1"/>
          <p:cNvSpPr txBox="1"/>
          <p:nvPr/>
        </p:nvSpPr>
        <p:spPr>
          <a:xfrm>
            <a:off x="575525" y="482875"/>
            <a:ext cx="2972400" cy="18063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Better collaboration between agents on transferred  conversations </a:t>
            </a:r>
            <a:endParaRPr sz="1900">
              <a:solidFill>
                <a:srgbClr val="FFFFFF"/>
              </a:solidFill>
              <a:latin typeface="+mj-lt"/>
              <a:ea typeface="Roboto Slab Light"/>
              <a:cs typeface="Roboto Slab Light"/>
              <a:sym typeface="Roboto Slab Light"/>
            </a:endParaRPr>
          </a:p>
        </p:txBody>
      </p:sp>
      <p:sp>
        <p:nvSpPr>
          <p:cNvPr id="588" name="Google Shape;588;p111"/>
          <p:cNvSpPr txBox="1"/>
          <p:nvPr/>
        </p:nvSpPr>
        <p:spPr>
          <a:xfrm>
            <a:off x="499325" y="1977475"/>
            <a:ext cx="2819400" cy="23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summary widget now has space for multiple agents to leave multiple notes. This allows you to share information more easily about a conversation that is transferred from different groups or agents. </a:t>
            </a:r>
            <a:endParaRPr dirty="0">
              <a:latin typeface="+mj-lt"/>
              <a:ea typeface="Roboto Light"/>
              <a:cs typeface="Roboto Light"/>
              <a:sym typeface="Roboto Light"/>
            </a:endParaRPr>
          </a:p>
        </p:txBody>
      </p:sp>
      <p:pic>
        <p:nvPicPr>
          <p:cNvPr id="589" name="Google Shape;589;p111"/>
          <p:cNvPicPr preferRelativeResize="0"/>
          <p:nvPr/>
        </p:nvPicPr>
        <p:blipFill rotWithShape="1">
          <a:blip r:embed="rId3">
            <a:alphaModFix/>
          </a:blip>
          <a:srcRect l="24522" r="-325"/>
          <a:stretch/>
        </p:blipFill>
        <p:spPr>
          <a:xfrm>
            <a:off x="3662500" y="547750"/>
            <a:ext cx="5481552" cy="4067701"/>
          </a:xfrm>
          <a:prstGeom prst="rect">
            <a:avLst/>
          </a:prstGeom>
          <a:noFill/>
          <a:ln>
            <a:noFill/>
          </a:ln>
          <a:effectLst>
            <a:outerShdw blurRad="357188"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93"/>
        <p:cNvGrpSpPr/>
        <p:nvPr/>
      </p:nvGrpSpPr>
      <p:grpSpPr>
        <a:xfrm>
          <a:off x="0" y="0"/>
          <a:ext cx="0" cy="0"/>
          <a:chOff x="0" y="0"/>
          <a:chExt cx="0" cy="0"/>
        </a:xfrm>
      </p:grpSpPr>
      <p:sp>
        <p:nvSpPr>
          <p:cNvPr id="594" name="Google Shape;594;p112"/>
          <p:cNvSpPr txBox="1"/>
          <p:nvPr/>
        </p:nvSpPr>
        <p:spPr>
          <a:xfrm>
            <a:off x="502325" y="424350"/>
            <a:ext cx="3070500" cy="13281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Automatic, in-line suggestions for knowledge base articles or bots</a:t>
            </a:r>
            <a:endParaRPr sz="1900">
              <a:solidFill>
                <a:srgbClr val="FFFFFF"/>
              </a:solidFill>
              <a:latin typeface="+mj-lt"/>
              <a:ea typeface="Roboto Slab Light"/>
              <a:cs typeface="Roboto Slab Light"/>
              <a:sym typeface="Roboto Slab Light"/>
            </a:endParaRPr>
          </a:p>
        </p:txBody>
      </p:sp>
      <p:sp>
        <p:nvSpPr>
          <p:cNvPr id="596" name="Google Shape;596;p112"/>
          <p:cNvSpPr txBox="1"/>
          <p:nvPr/>
        </p:nvSpPr>
        <p:spPr>
          <a:xfrm>
            <a:off x="545100" y="1653375"/>
            <a:ext cx="3104400" cy="260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by Maven appear directly in the conversation, increasing productivity by recommending the most applicable actions to you in real-time.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include: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Adding a bot to the conversation </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Sharing a relevant Knowledge Center article</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Suggesting an agent reply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900" dirty="0">
                <a:solidFill>
                  <a:srgbClr val="FF720B"/>
                </a:solidFill>
                <a:latin typeface="+mj-lt"/>
                <a:ea typeface="Roboto Light"/>
                <a:cs typeface="Roboto Light"/>
                <a:sym typeface="Roboto Light"/>
              </a:rPr>
              <a:t>*note: this capability is not available by default.  To add and configure it, please contact your </a:t>
            </a:r>
            <a:r>
              <a:rPr lang="en" sz="900" dirty="0" err="1">
                <a:solidFill>
                  <a:srgbClr val="FF720B"/>
                </a:solidFill>
                <a:latin typeface="+mj-lt"/>
                <a:ea typeface="Roboto Light"/>
                <a:cs typeface="Roboto Light"/>
                <a:sym typeface="Roboto Light"/>
              </a:rPr>
              <a:t>LivePerson</a:t>
            </a:r>
            <a:r>
              <a:rPr lang="en" sz="900" dirty="0">
                <a:solidFill>
                  <a:srgbClr val="FF720B"/>
                </a:solidFill>
                <a:latin typeface="+mj-lt"/>
                <a:ea typeface="Roboto Light"/>
                <a:cs typeface="Roboto Light"/>
                <a:sym typeface="Roboto Light"/>
              </a:rPr>
              <a:t> account team.</a:t>
            </a:r>
            <a:endParaRPr sz="900" dirty="0">
              <a:solidFill>
                <a:srgbClr val="FF720B"/>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latin typeface="+mj-lt"/>
              <a:ea typeface="Roboto Light"/>
              <a:cs typeface="Roboto Light"/>
              <a:sym typeface="Roboto Light"/>
            </a:endParaRPr>
          </a:p>
        </p:txBody>
      </p:sp>
      <p:sp>
        <p:nvSpPr>
          <p:cNvPr id="597" name="Google Shape;597;p112"/>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grpSp>
        <p:nvGrpSpPr>
          <p:cNvPr id="8" name="Group 7"/>
          <p:cNvGrpSpPr/>
          <p:nvPr/>
        </p:nvGrpSpPr>
        <p:grpSpPr>
          <a:xfrm>
            <a:off x="3849500" y="690797"/>
            <a:ext cx="4834522" cy="3567478"/>
            <a:chOff x="3849500" y="890225"/>
            <a:chExt cx="4834522" cy="3567478"/>
          </a:xfrm>
        </p:grpSpPr>
        <p:pic>
          <p:nvPicPr>
            <p:cNvPr id="9" name="Google Shape;595;p112"/>
            <p:cNvPicPr preferRelativeResize="0"/>
            <p:nvPr/>
          </p:nvPicPr>
          <p:blipFill rotWithShape="1">
            <a:blip r:embed="rId3">
              <a:alphaModFix/>
            </a:blip>
            <a:srcRect l="-1059" t="-2060" r="24828" b="2059"/>
            <a:stretch/>
          </p:blipFill>
          <p:spPr>
            <a:xfrm>
              <a:off x="3849500" y="890225"/>
              <a:ext cx="4834522" cy="3567478"/>
            </a:xfrm>
            <a:prstGeom prst="rect">
              <a:avLst/>
            </a:prstGeom>
            <a:noFill/>
            <a:ln>
              <a:noFill/>
            </a:ln>
          </p:spPr>
        </p:pic>
        <p:pic>
          <p:nvPicPr>
            <p:cNvPr id="10" name="Google Shape;598;p112"/>
            <p:cNvPicPr preferRelativeResize="0"/>
            <p:nvPr/>
          </p:nvPicPr>
          <p:blipFill rotWithShape="1">
            <a:blip r:embed="rId3">
              <a:alphaModFix/>
            </a:blip>
            <a:srcRect t="43821" r="96034" b="24509"/>
            <a:stretch/>
          </p:blipFill>
          <p:spPr>
            <a:xfrm>
              <a:off x="3930700" y="1676250"/>
              <a:ext cx="211853" cy="1129799"/>
            </a:xfrm>
            <a:prstGeom prst="rect">
              <a:avLst/>
            </a:prstGeom>
            <a:noFill/>
            <a:ln>
              <a:noFill/>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01"/>
        <p:cNvGrpSpPr/>
        <p:nvPr/>
      </p:nvGrpSpPr>
      <p:grpSpPr>
        <a:xfrm>
          <a:off x="0" y="0"/>
          <a:ext cx="0" cy="0"/>
          <a:chOff x="0" y="0"/>
          <a:chExt cx="0" cy="0"/>
        </a:xfrm>
      </p:grpSpPr>
      <p:pic>
        <p:nvPicPr>
          <p:cNvPr id="602" name="Google Shape;602;p113"/>
          <p:cNvPicPr preferRelativeResize="0"/>
          <p:nvPr/>
        </p:nvPicPr>
        <p:blipFill rotWithShape="1">
          <a:blip r:embed="rId3">
            <a:alphaModFix amt="19000"/>
          </a:blip>
          <a:srcRect l="8850" t="12479" b="11289"/>
          <a:stretch/>
        </p:blipFill>
        <p:spPr>
          <a:xfrm flipH="1">
            <a:off x="0" y="0"/>
            <a:ext cx="9220103" cy="5143500"/>
          </a:xfrm>
          <a:prstGeom prst="rect">
            <a:avLst/>
          </a:prstGeom>
          <a:noFill/>
          <a:ln>
            <a:noFill/>
          </a:ln>
        </p:spPr>
      </p:pic>
      <p:sp>
        <p:nvSpPr>
          <p:cNvPr id="603" name="Google Shape;603;p113"/>
          <p:cNvSpPr txBox="1">
            <a:spLocks noGrp="1"/>
          </p:cNvSpPr>
          <p:nvPr>
            <p:ph type="title" idx="4294967295"/>
          </p:nvPr>
        </p:nvSpPr>
        <p:spPr>
          <a:xfrm>
            <a:off x="767825" y="1041225"/>
            <a:ext cx="50157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600" dirty="0">
                <a:solidFill>
                  <a:srgbClr val="FFFFFF"/>
                </a:solidFill>
                <a:latin typeface="+mj-lt"/>
              </a:rPr>
              <a:t>Closing Conversations</a:t>
            </a:r>
            <a:endParaRPr sz="3600" dirty="0">
              <a:solidFill>
                <a:srgbClr val="FFFFFF"/>
              </a:solidFill>
              <a:latin typeface="+mj-lt"/>
            </a:endParaRPr>
          </a:p>
        </p:txBody>
      </p:sp>
      <p:sp>
        <p:nvSpPr>
          <p:cNvPr id="604" name="Google Shape;604;p113"/>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6"/>
          <p:cNvSpPr/>
          <p:nvPr/>
        </p:nvSpPr>
        <p:spPr>
          <a:xfrm>
            <a:off x="61264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2" name="Google Shape;462;p96"/>
          <p:cNvSpPr/>
          <p:nvPr/>
        </p:nvSpPr>
        <p:spPr>
          <a:xfrm>
            <a:off x="33585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3" name="Google Shape;463;p96"/>
          <p:cNvSpPr/>
          <p:nvPr/>
        </p:nvSpPr>
        <p:spPr>
          <a:xfrm>
            <a:off x="5906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4" name="Google Shape;464;p96"/>
          <p:cNvSpPr txBox="1">
            <a:spLocks noGrp="1"/>
          </p:cNvSpPr>
          <p:nvPr>
            <p:ph type="title"/>
          </p:nvPr>
        </p:nvSpPr>
        <p:spPr>
          <a:xfrm>
            <a:off x="685800" y="227750"/>
            <a:ext cx="7772400" cy="8493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200" dirty="0">
                <a:latin typeface="+mj-lt"/>
              </a:rPr>
              <a:t>Why use the enhanced agent workspace?</a:t>
            </a:r>
            <a:endParaRPr sz="2200" dirty="0">
              <a:latin typeface="+mj-lt"/>
            </a:endParaRPr>
          </a:p>
          <a:p>
            <a:pPr marL="0" lvl="0" indent="0" algn="ctr" rtl="0">
              <a:spcBef>
                <a:spcPts val="0"/>
              </a:spcBef>
              <a:spcAft>
                <a:spcPts val="0"/>
              </a:spcAft>
              <a:buNone/>
            </a:pPr>
            <a:endParaRPr sz="2200" dirty="0"/>
          </a:p>
        </p:txBody>
      </p:sp>
      <p:pic>
        <p:nvPicPr>
          <p:cNvPr id="465" name="Google Shape;465;p96"/>
          <p:cNvPicPr preferRelativeResize="0"/>
          <p:nvPr/>
        </p:nvPicPr>
        <p:blipFill>
          <a:blip r:embed="rId3">
            <a:alphaModFix/>
          </a:blip>
          <a:stretch>
            <a:fillRect/>
          </a:stretch>
        </p:blipFill>
        <p:spPr>
          <a:xfrm>
            <a:off x="1526997" y="1898475"/>
            <a:ext cx="626453" cy="630425"/>
          </a:xfrm>
          <a:prstGeom prst="rect">
            <a:avLst/>
          </a:prstGeom>
          <a:noFill/>
          <a:ln>
            <a:noFill/>
          </a:ln>
        </p:spPr>
      </p:pic>
      <p:sp>
        <p:nvSpPr>
          <p:cNvPr id="466" name="Google Shape;466;p96"/>
          <p:cNvSpPr txBox="1"/>
          <p:nvPr/>
        </p:nvSpPr>
        <p:spPr>
          <a:xfrm>
            <a:off x="6301350" y="2827550"/>
            <a:ext cx="2087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Filter out inactive conversations for a list that’s easier to work with</a:t>
            </a:r>
            <a:endParaRPr sz="1800">
              <a:latin typeface="+mj-lt"/>
            </a:endParaRPr>
          </a:p>
        </p:txBody>
      </p:sp>
      <p:sp>
        <p:nvSpPr>
          <p:cNvPr id="467" name="Google Shape;467;p96"/>
          <p:cNvSpPr txBox="1"/>
          <p:nvPr/>
        </p:nvSpPr>
        <p:spPr>
          <a:xfrm>
            <a:off x="954175" y="2827550"/>
            <a:ext cx="1773900" cy="11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mj-lt"/>
                <a:ea typeface="Roboto"/>
                <a:cs typeface="Roboto"/>
                <a:sym typeface="Roboto"/>
              </a:rPr>
              <a:t>Simple to use UI was designed with messaging in mind</a:t>
            </a:r>
            <a:endParaRPr sz="1800" dirty="0">
              <a:solidFill>
                <a:srgbClr val="FFFFFF"/>
              </a:solidFill>
              <a:latin typeface="+mj-lt"/>
              <a:ea typeface="Roboto Light"/>
              <a:cs typeface="Roboto Light"/>
              <a:sym typeface="Roboto Light"/>
            </a:endParaRPr>
          </a:p>
          <a:p>
            <a:pPr marL="0" lvl="0" indent="0" algn="ctr"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p:txBody>
      </p:sp>
      <p:pic>
        <p:nvPicPr>
          <p:cNvPr id="468" name="Google Shape;468;p96"/>
          <p:cNvPicPr preferRelativeResize="0"/>
          <p:nvPr/>
        </p:nvPicPr>
        <p:blipFill>
          <a:blip r:embed="rId4">
            <a:alphaModFix/>
          </a:blip>
          <a:stretch>
            <a:fillRect/>
          </a:stretch>
        </p:blipFill>
        <p:spPr>
          <a:xfrm>
            <a:off x="4177575" y="1944875"/>
            <a:ext cx="674325" cy="537625"/>
          </a:xfrm>
          <a:prstGeom prst="rect">
            <a:avLst/>
          </a:prstGeom>
          <a:noFill/>
          <a:ln>
            <a:noFill/>
          </a:ln>
        </p:spPr>
      </p:pic>
      <p:sp>
        <p:nvSpPr>
          <p:cNvPr id="469" name="Google Shape;469;p96"/>
          <p:cNvSpPr txBox="1"/>
          <p:nvPr/>
        </p:nvSpPr>
        <p:spPr>
          <a:xfrm>
            <a:off x="3587888" y="2827550"/>
            <a:ext cx="1853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Save time with the help of guided decision making </a:t>
            </a:r>
            <a:endParaRPr sz="1800">
              <a:solidFill>
                <a:srgbClr val="FFFFFF"/>
              </a:solidFill>
              <a:latin typeface="+mj-lt"/>
              <a:ea typeface="Roboto Light"/>
              <a:cs typeface="Roboto Light"/>
              <a:sym typeface="Roboto Light"/>
            </a:endParaRPr>
          </a:p>
        </p:txBody>
      </p:sp>
      <p:pic>
        <p:nvPicPr>
          <p:cNvPr id="470" name="Google Shape;470;p96"/>
          <p:cNvPicPr preferRelativeResize="0"/>
          <p:nvPr/>
        </p:nvPicPr>
        <p:blipFill>
          <a:blip r:embed="rId5">
            <a:alphaModFix/>
          </a:blip>
          <a:stretch>
            <a:fillRect/>
          </a:stretch>
        </p:blipFill>
        <p:spPr>
          <a:xfrm>
            <a:off x="6749350" y="1922550"/>
            <a:ext cx="1404400" cy="5822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a:solidFill>
                  <a:schemeClr val="lt1"/>
                </a:solidFill>
                <a:latin typeface="+mj-lt"/>
              </a:rPr>
              <a:t>Current experience: managing closed conversations</a:t>
            </a:r>
            <a:endParaRPr sz="1800">
              <a:latin typeface="+mj-lt"/>
            </a:endParaRPr>
          </a:p>
        </p:txBody>
      </p:sp>
      <p:sp>
        <p:nvSpPr>
          <p:cNvPr id="610" name="Google Shape;610;p114"/>
          <p:cNvSpPr txBox="1"/>
          <p:nvPr/>
        </p:nvSpPr>
        <p:spPr>
          <a:xfrm>
            <a:off x="1161200" y="894825"/>
            <a:ext cx="6821700" cy="6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chemeClr val="lt1"/>
                </a:solidFill>
                <a:latin typeface="+mj-lt"/>
                <a:ea typeface="Roboto Light"/>
                <a:cs typeface="Roboto Light"/>
                <a:sym typeface="Roboto Light"/>
              </a:rPr>
              <a:t>Closed conversations previously could only be accessed in the All Connections tab and through the closed conversations box in the bottom right corner. </a:t>
            </a:r>
            <a:endParaRPr sz="1200" dirty="0">
              <a:latin typeface="+mj-lt"/>
            </a:endParaRPr>
          </a:p>
        </p:txBody>
      </p:sp>
      <p:pic>
        <p:nvPicPr>
          <p:cNvPr id="611" name="Google Shape;611;p114"/>
          <p:cNvPicPr preferRelativeResize="0"/>
          <p:nvPr/>
        </p:nvPicPr>
        <p:blipFill>
          <a:blip r:embed="rId3">
            <a:alphaModFix/>
          </a:blip>
          <a:stretch>
            <a:fillRect/>
          </a:stretch>
        </p:blipFill>
        <p:spPr>
          <a:xfrm>
            <a:off x="1161200" y="1669700"/>
            <a:ext cx="6821600" cy="2985625"/>
          </a:xfrm>
          <a:prstGeom prst="rect">
            <a:avLst/>
          </a:prstGeom>
          <a:noFill/>
          <a:ln>
            <a:noFill/>
          </a:ln>
        </p:spPr>
      </p:pic>
      <p:sp>
        <p:nvSpPr>
          <p:cNvPr id="612" name="Google Shape;612;p114"/>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16"/>
        <p:cNvGrpSpPr/>
        <p:nvPr/>
      </p:nvGrpSpPr>
      <p:grpSpPr>
        <a:xfrm>
          <a:off x="0" y="0"/>
          <a:ext cx="0" cy="0"/>
          <a:chOff x="0" y="0"/>
          <a:chExt cx="0" cy="0"/>
        </a:xfrm>
      </p:grpSpPr>
      <p:sp>
        <p:nvSpPr>
          <p:cNvPr id="618" name="Google Shape;618;p115"/>
          <p:cNvSpPr txBox="1"/>
          <p:nvPr/>
        </p:nvSpPr>
        <p:spPr>
          <a:xfrm>
            <a:off x="324150" y="572225"/>
            <a:ext cx="2107500" cy="410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Wrap up your shift more quickly</a:t>
            </a:r>
            <a:endParaRPr sz="1200" dirty="0">
              <a:solidFill>
                <a:srgbClr val="FFFFFF"/>
              </a:solidFill>
              <a:latin typeface="+mj-lt"/>
              <a:ea typeface="Roboto Light"/>
              <a:cs typeface="Roboto Light"/>
              <a:sym typeface="Roboto Light"/>
            </a:endParaRPr>
          </a:p>
          <a:p>
            <a:pPr marL="0" marR="0" lvl="0" indent="0" algn="l" rtl="0">
              <a:lnSpc>
                <a:spcPct val="115000"/>
              </a:lnSpc>
              <a:spcBef>
                <a:spcPts val="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
            </a:r>
            <a:br>
              <a:rPr lang="en" sz="1200" dirty="0">
                <a:solidFill>
                  <a:schemeClr val="lt1"/>
                </a:solidFill>
                <a:latin typeface="+mj-lt"/>
                <a:ea typeface="Roboto Light"/>
                <a:cs typeface="Roboto Light"/>
                <a:sym typeface="Roboto Light"/>
              </a:rPr>
            </a:br>
            <a:r>
              <a:rPr lang="en" sz="1200" dirty="0">
                <a:solidFill>
                  <a:schemeClr val="lt1"/>
                </a:solidFill>
                <a:latin typeface="+mj-lt"/>
                <a:ea typeface="Roboto Light"/>
                <a:cs typeface="Roboto Light"/>
                <a:sym typeface="Roboto Light"/>
              </a:rPr>
              <a:t>You can now view your recently closed conversations by filtering them into the My Connections list.</a:t>
            </a:r>
            <a:endParaRPr sz="1200" dirty="0">
              <a:solidFill>
                <a:schemeClr val="lt1"/>
              </a:solidFill>
              <a:latin typeface="+mj-lt"/>
              <a:ea typeface="Roboto Light"/>
              <a:cs typeface="Roboto Light"/>
              <a:sym typeface="Roboto Light"/>
            </a:endParaRPr>
          </a:p>
          <a:p>
            <a:pPr marL="0" marR="0" lvl="0" indent="0" algn="l" rtl="0">
              <a:lnSpc>
                <a:spcPct val="115000"/>
              </a:lnSpc>
              <a:spcBef>
                <a:spcPts val="10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At the end of your shift, filter your list to view the closed conversations to ensure you have filled out all the required documentation. </a:t>
            </a:r>
            <a:endParaRPr sz="1200" dirty="0">
              <a:solidFill>
                <a:srgbClr val="D9D9D9"/>
              </a:solidFill>
              <a:latin typeface="+mj-lt"/>
              <a:ea typeface="Roboto Light"/>
              <a:cs typeface="Roboto Light"/>
              <a:sym typeface="Roboto Light"/>
            </a:endParaRPr>
          </a:p>
          <a:p>
            <a:pPr marL="0" marR="0" lvl="0" indent="0" algn="l" rtl="0">
              <a:lnSpc>
                <a:spcPct val="115000"/>
              </a:lnSpc>
              <a:spcBef>
                <a:spcPts val="1000"/>
              </a:spcBef>
              <a:spcAft>
                <a:spcPts val="1000"/>
              </a:spcAft>
              <a:buNone/>
            </a:pPr>
            <a:endParaRPr sz="1200" dirty="0">
              <a:solidFill>
                <a:srgbClr val="FFFFFF"/>
              </a:solidFill>
              <a:latin typeface="+mj-lt"/>
              <a:ea typeface="Roboto Light"/>
              <a:cs typeface="Roboto Light"/>
              <a:sym typeface="Roboto Light"/>
            </a:endParaRPr>
          </a:p>
        </p:txBody>
      </p:sp>
      <p:pic>
        <p:nvPicPr>
          <p:cNvPr id="619" name="Google Shape;619;p115"/>
          <p:cNvPicPr preferRelativeResize="0"/>
          <p:nvPr/>
        </p:nvPicPr>
        <p:blipFill rotWithShape="1">
          <a:blip r:embed="rId3">
            <a:alphaModFix/>
          </a:blip>
          <a:srcRect r="-593"/>
          <a:stretch/>
        </p:blipFill>
        <p:spPr>
          <a:xfrm>
            <a:off x="2540475" y="1244650"/>
            <a:ext cx="6435925" cy="3598650"/>
          </a:xfrm>
          <a:prstGeom prst="rect">
            <a:avLst/>
          </a:prstGeom>
          <a:noFill/>
          <a:ln>
            <a:noFill/>
          </a:ln>
          <a:effectLst>
            <a:outerShdw blurRad="342900" dist="19050" dir="5400000" algn="bl" rotWithShape="0">
              <a:srgbClr val="000000">
                <a:alpha val="76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6"/>
          <p:cNvSpPr txBox="1"/>
          <p:nvPr/>
        </p:nvSpPr>
        <p:spPr>
          <a:xfrm>
            <a:off x="2966400" y="568300"/>
            <a:ext cx="32112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Additional resources </a:t>
            </a:r>
            <a:endParaRPr sz="2400">
              <a:solidFill>
                <a:srgbClr val="FFFFFF"/>
              </a:solidFill>
              <a:latin typeface="+mj-lt"/>
              <a:ea typeface="Roboto Slab Light"/>
              <a:cs typeface="Roboto Slab Light"/>
              <a:sym typeface="Roboto Slab Light"/>
            </a:endParaRPr>
          </a:p>
        </p:txBody>
      </p:sp>
      <p:sp>
        <p:nvSpPr>
          <p:cNvPr id="625" name="Google Shape;625;p116"/>
          <p:cNvSpPr txBox="1"/>
          <p:nvPr/>
        </p:nvSpPr>
        <p:spPr>
          <a:xfrm>
            <a:off x="2474700" y="1345825"/>
            <a:ext cx="41946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Boosting efficiency and streamlining messaging operations, the enhanced agent workspace was developed with you in mind.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For more information about working with the enhanced agent workspace, click here to view the </a:t>
            </a:r>
            <a:r>
              <a:rPr lang="en" u="sng" dirty="0">
                <a:solidFill>
                  <a:schemeClr val="hlink"/>
                </a:solidFill>
                <a:latin typeface="+mj-lt"/>
                <a:ea typeface="Roboto Light"/>
                <a:cs typeface="Roboto Light"/>
                <a:sym typeface="Roboto Light"/>
                <a:hlinkClick r:id="rId3"/>
              </a:rPr>
              <a:t>full user guide</a:t>
            </a:r>
            <a:r>
              <a:rPr lang="en" dirty="0">
                <a:solidFill>
                  <a:srgbClr val="FFFFFF"/>
                </a:solidFill>
                <a:latin typeface="+mj-lt"/>
                <a:ea typeface="Roboto Light"/>
                <a:cs typeface="Roboto Light"/>
                <a:sym typeface="Roboto Light"/>
              </a:rPr>
              <a:t>. </a:t>
            </a:r>
            <a:endParaRPr dirty="0">
              <a:solidFill>
                <a:srgbClr val="FFFFFF"/>
              </a:solidFill>
              <a:latin typeface="+mj-lt"/>
              <a:ea typeface="Roboto Light"/>
              <a:cs typeface="Roboto Light"/>
              <a:sym typeface="Roboto Light"/>
            </a:endParaRPr>
          </a:p>
        </p:txBody>
      </p:sp>
      <p:sp>
        <p:nvSpPr>
          <p:cNvPr id="626" name="Google Shape;626;p11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627" name="Google Shape;627;p116"/>
          <p:cNvPicPr preferRelativeResize="0"/>
          <p:nvPr/>
        </p:nvPicPr>
        <p:blipFill rotWithShape="1">
          <a:blip r:embed="rId4">
            <a:alphaModFix/>
          </a:blip>
          <a:srcRect/>
          <a:stretch/>
        </p:blipFill>
        <p:spPr>
          <a:xfrm>
            <a:off x="552853" y="380991"/>
            <a:ext cx="1508100" cy="2517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31"/>
        <p:cNvGrpSpPr/>
        <p:nvPr/>
      </p:nvGrpSpPr>
      <p:grpSpPr>
        <a:xfrm>
          <a:off x="0" y="0"/>
          <a:ext cx="0" cy="0"/>
          <a:chOff x="0" y="0"/>
          <a:chExt cx="0" cy="0"/>
        </a:xfrm>
      </p:grpSpPr>
      <p:pic>
        <p:nvPicPr>
          <p:cNvPr id="632" name="Google Shape;632;p117"/>
          <p:cNvPicPr preferRelativeResize="0"/>
          <p:nvPr/>
        </p:nvPicPr>
        <p:blipFill rotWithShape="1">
          <a:blip r:embed="rId3">
            <a:alphaModFix amt="19000"/>
          </a:blip>
          <a:srcRect t="28237" b="15513"/>
          <a:stretch/>
        </p:blipFill>
        <p:spPr>
          <a:xfrm>
            <a:off x="-20775" y="-83125"/>
            <a:ext cx="9291774" cy="5226626"/>
          </a:xfrm>
          <a:prstGeom prst="rect">
            <a:avLst/>
          </a:prstGeom>
          <a:noFill/>
          <a:ln>
            <a:noFill/>
          </a:ln>
        </p:spPr>
      </p:pic>
      <p:sp>
        <p:nvSpPr>
          <p:cNvPr id="633" name="Google Shape;633;p117"/>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pic>
        <p:nvPicPr>
          <p:cNvPr id="634" name="Google Shape;634;p117"/>
          <p:cNvPicPr preferRelativeResize="0"/>
          <p:nvPr/>
        </p:nvPicPr>
        <p:blipFill rotWithShape="1">
          <a:blip r:embed="rId4">
            <a:alphaModFix/>
          </a:blip>
          <a:srcRect/>
          <a:stretch/>
        </p:blipFill>
        <p:spPr>
          <a:xfrm>
            <a:off x="781353" y="918891"/>
            <a:ext cx="1508100" cy="25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7"/>
          <p:cNvSpPr txBox="1"/>
          <p:nvPr/>
        </p:nvSpPr>
        <p:spPr>
          <a:xfrm>
            <a:off x="610950" y="246575"/>
            <a:ext cx="78588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Introducing the enhanced agent workspace </a:t>
            </a:r>
            <a:endParaRPr sz="2400">
              <a:solidFill>
                <a:srgbClr val="FFFFFF"/>
              </a:solidFill>
              <a:latin typeface="+mj-lt"/>
              <a:ea typeface="Roboto Slab Light"/>
              <a:cs typeface="Roboto Slab Light"/>
              <a:sym typeface="Roboto Slab Light"/>
            </a:endParaRPr>
          </a:p>
        </p:txBody>
      </p:sp>
      <p:sp>
        <p:nvSpPr>
          <p:cNvPr id="476" name="Google Shape;476;p97"/>
          <p:cNvSpPr txBox="1"/>
          <p:nvPr/>
        </p:nvSpPr>
        <p:spPr>
          <a:xfrm>
            <a:off x="452800" y="975650"/>
            <a:ext cx="2837100" cy="34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en" dirty="0">
                <a:solidFill>
                  <a:srgbClr val="FFFFFF"/>
                </a:solidFill>
                <a:latin typeface="+mj-lt"/>
                <a:ea typeface="Roboto Light"/>
                <a:cs typeface="Roboto Light"/>
                <a:sym typeface="Roboto Light"/>
              </a:rPr>
              <a:t>The enhanced workspace is the perfect environment for handling messaging conversations. It features automation to streamline your work and is equipped with all of the tools needed to increase your focus and efficiency. </a:t>
            </a: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600"/>
              </a:spcAft>
              <a:buNone/>
            </a:pPr>
            <a:endParaRPr dirty="0">
              <a:solidFill>
                <a:srgbClr val="FFFFFF"/>
              </a:solidFill>
              <a:latin typeface="+mj-lt"/>
              <a:ea typeface="Roboto Light"/>
              <a:cs typeface="Roboto Light"/>
              <a:sym typeface="Roboto Light"/>
            </a:endParaRPr>
          </a:p>
        </p:txBody>
      </p:sp>
      <p:pic>
        <p:nvPicPr>
          <p:cNvPr id="477" name="Google Shape;477;p97"/>
          <p:cNvPicPr preferRelativeResize="0"/>
          <p:nvPr/>
        </p:nvPicPr>
        <p:blipFill rotWithShape="1">
          <a:blip r:embed="rId3">
            <a:alphaModFix/>
          </a:blip>
          <a:srcRect r="14835"/>
          <a:stretch/>
        </p:blipFill>
        <p:spPr>
          <a:xfrm>
            <a:off x="3480900" y="948475"/>
            <a:ext cx="5663100" cy="3740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1"/>
        <p:cNvGrpSpPr/>
        <p:nvPr/>
      </p:nvGrpSpPr>
      <p:grpSpPr>
        <a:xfrm>
          <a:off x="0" y="0"/>
          <a:ext cx="0" cy="0"/>
          <a:chOff x="0" y="0"/>
          <a:chExt cx="0" cy="0"/>
        </a:xfrm>
      </p:grpSpPr>
      <p:pic>
        <p:nvPicPr>
          <p:cNvPr id="482" name="Google Shape;482;p98"/>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
        <p:nvSpPr>
          <p:cNvPr id="483" name="Google Shape;483;p9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84" name="Google Shape;484;p98"/>
          <p:cNvSpPr txBox="1"/>
          <p:nvPr/>
        </p:nvSpPr>
        <p:spPr>
          <a:xfrm>
            <a:off x="684973" y="547750"/>
            <a:ext cx="2972700" cy="39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mj-lt"/>
                <a:ea typeface="Roboto Slab Light"/>
                <a:cs typeface="Roboto Slab Light"/>
                <a:sym typeface="Roboto Slab Light"/>
              </a:rPr>
              <a:t>What’s new?</a:t>
            </a:r>
            <a:endParaRPr sz="1200" dirty="0">
              <a:solidFill>
                <a:srgbClr val="FFFFFF"/>
              </a:solidFill>
              <a:latin typeface="+mj-lt"/>
              <a:ea typeface="Roboto Light"/>
              <a:cs typeface="Roboto Light"/>
              <a:sym typeface="Roboto Light"/>
            </a:endParaRPr>
          </a:p>
          <a:p>
            <a:pPr marL="457200" lvl="0" indent="-304800" algn="l" rtl="0">
              <a:lnSpc>
                <a:spcPct val="100000"/>
              </a:lnSpc>
              <a:spcBef>
                <a:spcPts val="12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Updated look &amp; feel</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Guided decision making saves you time</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Reduced noise in queue and increased agent focus </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Faster shift wrap up with a quick view of closed conversations</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Full history of the conversation within the same window</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Quickly catch up on previous conversations with the same consumer</a:t>
            </a:r>
            <a:r>
              <a:rPr lang="en" sz="1200" dirty="0">
                <a:solidFill>
                  <a:srgbClr val="D9D9D9"/>
                </a:solidFill>
                <a:latin typeface="+mj-lt"/>
                <a:ea typeface="Roboto Light"/>
                <a:cs typeface="Roboto Light"/>
                <a:sym typeface="Roboto Light"/>
              </a:rPr>
              <a:t> </a:t>
            </a:r>
            <a:endParaRPr sz="1200" dirty="0">
              <a:solidFill>
                <a:srgbClr val="D9D9D9"/>
              </a:solidFill>
              <a:latin typeface="+mj-lt"/>
              <a:ea typeface="Roboto Light"/>
              <a:cs typeface="Roboto Light"/>
              <a:sym typeface="Roboto Light"/>
            </a:endParaRPr>
          </a:p>
          <a:p>
            <a:pPr marL="0" lvl="0" indent="0" algn="l" rtl="0">
              <a:lnSpc>
                <a:spcPct val="100000"/>
              </a:lnSpc>
              <a:spcBef>
                <a:spcPts val="1000"/>
              </a:spcBef>
              <a:spcAft>
                <a:spcPts val="0"/>
              </a:spcAft>
              <a:buNone/>
            </a:pPr>
            <a:endParaRPr sz="1000" dirty="0">
              <a:solidFill>
                <a:srgbClr val="D9D9D9"/>
              </a:solidFill>
              <a:latin typeface="Roboto Light"/>
              <a:ea typeface="Roboto Light"/>
              <a:cs typeface="Roboto Light"/>
              <a:sym typeface="Roboto Light"/>
            </a:endParaRPr>
          </a:p>
          <a:p>
            <a:pPr marL="0" lvl="0" indent="0" algn="l" rtl="0">
              <a:lnSpc>
                <a:spcPct val="100000"/>
              </a:lnSpc>
              <a:spcBef>
                <a:spcPts val="600"/>
              </a:spcBef>
              <a:spcAft>
                <a:spcPts val="600"/>
              </a:spcAft>
              <a:buNone/>
            </a:pPr>
            <a:endParaRPr sz="1000" dirty="0">
              <a:solidFill>
                <a:srgbClr val="D9D9D9"/>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9"/>
        <p:cNvGrpSpPr/>
        <p:nvPr/>
      </p:nvGrpSpPr>
      <p:grpSpPr>
        <a:xfrm>
          <a:off x="0" y="0"/>
          <a:ext cx="0" cy="0"/>
          <a:chOff x="0" y="0"/>
          <a:chExt cx="0" cy="0"/>
        </a:xfrm>
      </p:grpSpPr>
      <p:pic>
        <p:nvPicPr>
          <p:cNvPr id="490" name="Google Shape;490;p99"/>
          <p:cNvPicPr preferRelativeResize="0"/>
          <p:nvPr/>
        </p:nvPicPr>
        <p:blipFill rotWithShape="1">
          <a:blip r:embed="rId3">
            <a:alphaModFix amt="19000"/>
          </a:blip>
          <a:srcRect t="28237" b="15513"/>
          <a:stretch/>
        </p:blipFill>
        <p:spPr>
          <a:xfrm>
            <a:off x="0" y="-83126"/>
            <a:ext cx="9291774" cy="5226626"/>
          </a:xfrm>
          <a:prstGeom prst="rect">
            <a:avLst/>
          </a:prstGeom>
          <a:noFill/>
          <a:ln>
            <a:noFill/>
          </a:ln>
        </p:spPr>
      </p:pic>
      <p:sp>
        <p:nvSpPr>
          <p:cNvPr id="491" name="Google Shape;491;p99"/>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92" name="Google Shape;492;p99"/>
          <p:cNvSpPr txBox="1">
            <a:spLocks noGrp="1"/>
          </p:cNvSpPr>
          <p:nvPr>
            <p:ph type="title" idx="4294967295"/>
          </p:nvPr>
        </p:nvSpPr>
        <p:spPr>
          <a:xfrm>
            <a:off x="767825" y="858925"/>
            <a:ext cx="60015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endParaRPr sz="3600" dirty="0">
              <a:solidFill>
                <a:srgbClr val="FFFFFF"/>
              </a:solidFill>
            </a:endParaRPr>
          </a:p>
          <a:p>
            <a:pPr marL="0" lvl="0" indent="0" algn="l" rtl="0">
              <a:spcBef>
                <a:spcPts val="0"/>
              </a:spcBef>
              <a:spcAft>
                <a:spcPts val="0"/>
              </a:spcAft>
              <a:buClr>
                <a:schemeClr val="dk1"/>
              </a:buClr>
              <a:buSzPts val="1100"/>
              <a:buFont typeface="Arial"/>
              <a:buNone/>
            </a:pPr>
            <a:r>
              <a:rPr lang="en" sz="3600" dirty="0">
                <a:solidFill>
                  <a:srgbClr val="FFFFFF"/>
                </a:solidFill>
                <a:latin typeface="+mj-lt"/>
              </a:rPr>
              <a:t>Beginning of your shift</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endParaRPr sz="3600" dirty="0">
              <a:solidFill>
                <a:srgbClr val="FF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0"/>
          <p:cNvSpPr txBox="1"/>
          <p:nvPr/>
        </p:nvSpPr>
        <p:spPr>
          <a:xfrm>
            <a:off x="696450" y="187300"/>
            <a:ext cx="27654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Update your status</a:t>
            </a:r>
            <a:endParaRPr sz="2400">
              <a:solidFill>
                <a:srgbClr val="FFFFFF"/>
              </a:solidFill>
              <a:latin typeface="+mj-lt"/>
              <a:ea typeface="Roboto Slab Light"/>
              <a:cs typeface="Roboto Slab Light"/>
              <a:sym typeface="Roboto Slab Light"/>
            </a:endParaRPr>
          </a:p>
        </p:txBody>
      </p:sp>
      <p:sp>
        <p:nvSpPr>
          <p:cNvPr id="498" name="Google Shape;498;p100"/>
          <p:cNvSpPr txBox="1"/>
          <p:nvPr/>
        </p:nvSpPr>
        <p:spPr>
          <a:xfrm>
            <a:off x="696450" y="964825"/>
            <a:ext cx="28929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To change your status and begin receiving conversations in your queue, click on your image in the bottom left hand corner to open the drop down status menu and select Online.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45720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499" name="Google Shape;499;p100"/>
          <p:cNvPicPr preferRelativeResize="0"/>
          <p:nvPr/>
        </p:nvPicPr>
        <p:blipFill rotWithShape="1">
          <a:blip r:embed="rId3">
            <a:alphaModFix/>
          </a:blip>
          <a:srcRect r="28299"/>
          <a:stretch/>
        </p:blipFill>
        <p:spPr>
          <a:xfrm>
            <a:off x="3847725" y="547550"/>
            <a:ext cx="5296276" cy="4154999"/>
          </a:xfrm>
          <a:prstGeom prst="rect">
            <a:avLst/>
          </a:prstGeom>
          <a:noFill/>
          <a:ln>
            <a:noFill/>
          </a:ln>
        </p:spPr>
      </p:pic>
      <p:sp>
        <p:nvSpPr>
          <p:cNvPr id="500" name="Google Shape;500;p10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501" name="Google Shape;501;p100"/>
          <p:cNvPicPr preferRelativeResize="0"/>
          <p:nvPr/>
        </p:nvPicPr>
        <p:blipFill>
          <a:blip r:embed="rId4">
            <a:alphaModFix/>
          </a:blip>
          <a:stretch>
            <a:fillRect/>
          </a:stretch>
        </p:blipFill>
        <p:spPr>
          <a:xfrm>
            <a:off x="4334345" y="652220"/>
            <a:ext cx="1278875" cy="23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05"/>
        <p:cNvGrpSpPr/>
        <p:nvPr/>
      </p:nvGrpSpPr>
      <p:grpSpPr>
        <a:xfrm>
          <a:off x="0" y="0"/>
          <a:ext cx="0" cy="0"/>
          <a:chOff x="0" y="0"/>
          <a:chExt cx="0" cy="0"/>
        </a:xfrm>
      </p:grpSpPr>
      <p:pic>
        <p:nvPicPr>
          <p:cNvPr id="506" name="Google Shape;506;p101"/>
          <p:cNvPicPr preferRelativeResize="0"/>
          <p:nvPr/>
        </p:nvPicPr>
        <p:blipFill rotWithShape="1">
          <a:blip r:embed="rId3">
            <a:alphaModFix amt="19000"/>
          </a:blip>
          <a:srcRect t="28237" b="15513"/>
          <a:stretch/>
        </p:blipFill>
        <p:spPr>
          <a:xfrm>
            <a:off x="-73887" y="-10575"/>
            <a:ext cx="9291774" cy="5226626"/>
          </a:xfrm>
          <a:prstGeom prst="rect">
            <a:avLst/>
          </a:prstGeom>
          <a:noFill/>
          <a:ln>
            <a:noFill/>
          </a:ln>
        </p:spPr>
      </p:pic>
      <p:sp>
        <p:nvSpPr>
          <p:cNvPr id="507" name="Google Shape;507;p101"/>
          <p:cNvSpPr txBox="1">
            <a:spLocks noGrp="1"/>
          </p:cNvSpPr>
          <p:nvPr>
            <p:ph type="title" idx="4294967295"/>
          </p:nvPr>
        </p:nvSpPr>
        <p:spPr>
          <a:xfrm>
            <a:off x="767825" y="706515"/>
            <a:ext cx="7476000" cy="262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3600" dirty="0">
                <a:solidFill>
                  <a:srgbClr val="FFFFFF"/>
                </a:solidFill>
                <a:latin typeface="+mj-lt"/>
              </a:rPr>
              <a:t>Handling conversations:</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r>
              <a:rPr lang="en" sz="2700" i="1" dirty="0">
                <a:solidFill>
                  <a:srgbClr val="FFFFFF"/>
                </a:solidFill>
                <a:latin typeface="+mj-lt"/>
              </a:rPr>
              <a:t>Your workload simplified </a:t>
            </a:r>
            <a:endParaRPr sz="2700" i="1" dirty="0">
              <a:solidFill>
                <a:srgbClr val="FFFFFF"/>
              </a:solidFill>
              <a:latin typeface="+mj-lt"/>
            </a:endParaRPr>
          </a:p>
        </p:txBody>
      </p:sp>
      <p:sp>
        <p:nvSpPr>
          <p:cNvPr id="508" name="Google Shape;508;p101"/>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2"/>
          <p:cNvSpPr txBox="1">
            <a:spLocks noGrp="1"/>
          </p:cNvSpPr>
          <p:nvPr>
            <p:ph type="title"/>
          </p:nvPr>
        </p:nvSpPr>
        <p:spPr>
          <a:xfrm>
            <a:off x="180050" y="3125"/>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dirty="0">
                <a:solidFill>
                  <a:schemeClr val="lt1"/>
                </a:solidFill>
                <a:latin typeface="+mj-lt"/>
              </a:rPr>
              <a:t>Current experience: Choosing which conversation to reply to next </a:t>
            </a:r>
            <a:endParaRPr sz="1400" dirty="0">
              <a:latin typeface="+mj-lt"/>
            </a:endParaRPr>
          </a:p>
        </p:txBody>
      </p:sp>
      <p:pic>
        <p:nvPicPr>
          <p:cNvPr id="514" name="Google Shape;514;p102"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15" name="Google Shape;515;p102"/>
          <p:cNvSpPr txBox="1"/>
          <p:nvPr/>
        </p:nvSpPr>
        <p:spPr>
          <a:xfrm>
            <a:off x="357625" y="577825"/>
            <a:ext cx="84498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conversation list is not prioritized and you have to choose which conversation to answer next when dealing with many conversations at once. Do you answer the consumer that has sent the most messages? The one that has been waiting the longest?</a:t>
            </a:r>
            <a:endParaRPr sz="1200" dirty="0">
              <a:latin typeface="+mj-lt"/>
            </a:endParaRPr>
          </a:p>
        </p:txBody>
      </p:sp>
      <p:sp>
        <p:nvSpPr>
          <p:cNvPr id="516" name="Google Shape;516;p102"/>
          <p:cNvSpPr/>
          <p:nvPr/>
        </p:nvSpPr>
        <p:spPr>
          <a:xfrm>
            <a:off x="67786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Most active customer?</a:t>
            </a:r>
            <a:endParaRPr sz="1100" dirty="0">
              <a:solidFill>
                <a:srgbClr val="FFFFFF"/>
              </a:solidFill>
              <a:latin typeface="+mj-lt"/>
              <a:ea typeface="Roboto"/>
              <a:cs typeface="Roboto"/>
              <a:sym typeface="Roboto"/>
            </a:endParaRPr>
          </a:p>
        </p:txBody>
      </p:sp>
      <p:sp>
        <p:nvSpPr>
          <p:cNvPr id="517" name="Google Shape;517;p102"/>
          <p:cNvSpPr/>
          <p:nvPr/>
        </p:nvSpPr>
        <p:spPr>
          <a:xfrm>
            <a:off x="16718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Customer who is waiting the longest?</a:t>
            </a:r>
            <a:endParaRPr sz="1100" dirty="0">
              <a:solidFill>
                <a:srgbClr val="FFFFFF"/>
              </a:solidFill>
              <a:latin typeface="+mj-lt"/>
              <a:ea typeface="Roboto"/>
              <a:cs typeface="Roboto"/>
              <a:sym typeface="Robo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21"/>
        <p:cNvGrpSpPr/>
        <p:nvPr/>
      </p:nvGrpSpPr>
      <p:grpSpPr>
        <a:xfrm>
          <a:off x="0" y="0"/>
          <a:ext cx="0" cy="0"/>
          <a:chOff x="0" y="0"/>
          <a:chExt cx="0" cy="0"/>
        </a:xfrm>
      </p:grpSpPr>
      <p:sp>
        <p:nvSpPr>
          <p:cNvPr id="522" name="Google Shape;522;p103"/>
          <p:cNvSpPr txBox="1"/>
          <p:nvPr/>
        </p:nvSpPr>
        <p:spPr>
          <a:xfrm>
            <a:off x="642600" y="274152"/>
            <a:ext cx="78588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23" name="Google Shape;523;p103"/>
          <p:cNvSpPr txBox="1"/>
          <p:nvPr/>
        </p:nvSpPr>
        <p:spPr>
          <a:xfrm>
            <a:off x="509400" y="319150"/>
            <a:ext cx="2931000" cy="418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The enhanced workspace</a:t>
            </a:r>
            <a:endParaRPr sz="2200" dirty="0">
              <a:solidFill>
                <a:srgbClr val="FFFFFF"/>
              </a:solidFill>
              <a:latin typeface="+mj-lt"/>
              <a:ea typeface="Roboto Slab Light"/>
              <a:cs typeface="Roboto Slab Light"/>
              <a:sym typeface="Roboto Slab Light"/>
            </a:endParaRPr>
          </a:p>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saves you time through guided decision making </a:t>
            </a:r>
            <a:endParaRPr sz="22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000" dirty="0">
                <a:solidFill>
                  <a:srgbClr val="D9D9D9"/>
                </a:solidFill>
                <a:latin typeface="+mj-lt"/>
                <a:ea typeface="Roboto Light"/>
                <a:cs typeface="Roboto Light"/>
                <a:sym typeface="Roboto Light"/>
              </a:rPr>
              <a:t/>
            </a:r>
            <a:br>
              <a:rPr lang="en" sz="1000" dirty="0">
                <a:solidFill>
                  <a:srgbClr val="D9D9D9"/>
                </a:solidFill>
                <a:latin typeface="+mj-lt"/>
                <a:ea typeface="Roboto Light"/>
                <a:cs typeface="Roboto Light"/>
                <a:sym typeface="Roboto Light"/>
              </a:rPr>
            </a:br>
            <a:r>
              <a:rPr lang="en" sz="1200" dirty="0">
                <a:solidFill>
                  <a:srgbClr val="D9D9D9"/>
                </a:solidFill>
                <a:latin typeface="+mj-lt"/>
                <a:ea typeface="Roboto Light"/>
                <a:cs typeface="Roboto Light"/>
                <a:sym typeface="Roboto Light"/>
              </a:rPr>
              <a:t>The new dynamic conversation list is automatically sorted so that the most urgent conversation will be at the top list. </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D9D9D9"/>
                </a:solidFill>
                <a:latin typeface="+mj-lt"/>
                <a:ea typeface="Roboto Light"/>
                <a:cs typeface="Roboto Light"/>
                <a:sym typeface="Roboto Light"/>
              </a:rPr>
              <a:t>The list is sorted by SLA, helping you to reduce guesswork and focus only on the conversation you need to.</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D9D9D9"/>
                </a:solidFill>
                <a:latin typeface="+mj-lt"/>
                <a:ea typeface="Roboto Light"/>
                <a:cs typeface="Roboto Light"/>
                <a:sym typeface="Roboto Light"/>
              </a:rPr>
              <a:t>You can still select conversations out of order that you would like to view or respond to. </a:t>
            </a:r>
            <a:endParaRPr sz="1200" dirty="0">
              <a:solidFill>
                <a:srgbClr val="D9D9D9"/>
              </a:solidFill>
              <a:latin typeface="+mj-lt"/>
              <a:ea typeface="Roboto Light"/>
              <a:cs typeface="Roboto Light"/>
              <a:sym typeface="Roboto Light"/>
            </a:endParaRPr>
          </a:p>
        </p:txBody>
      </p:sp>
      <p:sp>
        <p:nvSpPr>
          <p:cNvPr id="524" name="Google Shape;524;p103"/>
          <p:cNvSpPr/>
          <p:nvPr/>
        </p:nvSpPr>
        <p:spPr>
          <a:xfrm rot="-5400000">
            <a:off x="6508250" y="1979650"/>
            <a:ext cx="4067700" cy="1203900"/>
          </a:xfrm>
          <a:prstGeom prst="rect">
            <a:avLst/>
          </a:prstGeom>
          <a:gradFill>
            <a:gsLst>
              <a:gs pos="0">
                <a:srgbClr val="151F36"/>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103"/>
          <p:cNvPicPr preferRelativeResize="0"/>
          <p:nvPr/>
        </p:nvPicPr>
        <p:blipFill rotWithShape="1">
          <a:blip r:embed="rId3">
            <a:alphaModFix/>
          </a:blip>
          <a:srcRect l="-3060" r="24189"/>
          <a:stretch/>
        </p:blipFill>
        <p:spPr>
          <a:xfrm>
            <a:off x="3440625" y="547750"/>
            <a:ext cx="5703426" cy="4067701"/>
          </a:xfrm>
          <a:prstGeom prst="rect">
            <a:avLst/>
          </a:prstGeom>
          <a:noFill/>
          <a:ln>
            <a:noFill/>
          </a:ln>
          <a:effectLst>
            <a:outerShdw blurRad="342900"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Person Roboto Light Q1Y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ivePerson Roboto Q1Y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4234</TotalTime>
  <Words>1122</Words>
  <Application>Microsoft Macintosh PowerPoint</Application>
  <PresentationFormat>On-screen Show (16:9)</PresentationFormat>
  <Paragraphs>113</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Calibri</vt:lpstr>
      <vt:lpstr>Arial</vt:lpstr>
      <vt:lpstr>Oswald</vt:lpstr>
      <vt:lpstr>Roboto</vt:lpstr>
      <vt:lpstr>Roboto Light</vt:lpstr>
      <vt:lpstr>Roboto Medium</vt:lpstr>
      <vt:lpstr>Roboto Slab</vt:lpstr>
      <vt:lpstr>Roboto Slab Light</vt:lpstr>
      <vt:lpstr>Simple Light</vt:lpstr>
      <vt:lpstr>LivePerson Roboto Light Q1Y18</vt:lpstr>
      <vt:lpstr>Simple Light</vt:lpstr>
      <vt:lpstr>LivePerson Roboto Q1Y19</vt:lpstr>
      <vt:lpstr>PowerPoint Presentation</vt:lpstr>
      <vt:lpstr>Why use the enhanced agent workspace? </vt:lpstr>
      <vt:lpstr>PowerPoint Presentation</vt:lpstr>
      <vt:lpstr>PowerPoint Presentation</vt:lpstr>
      <vt:lpstr> Beginning of your shift </vt:lpstr>
      <vt:lpstr>PowerPoint Presentation</vt:lpstr>
      <vt:lpstr>Handling conversations: Your workload simplified </vt:lpstr>
      <vt:lpstr>Current experience: Choosing which conversation to reply to next </vt:lpstr>
      <vt:lpstr>PowerPoint Presentation</vt:lpstr>
      <vt:lpstr>Your workspace</vt:lpstr>
      <vt:lpstr>Conversation statuses and filters</vt:lpstr>
      <vt:lpstr>Current experience: managing a long queue</vt:lpstr>
      <vt:lpstr>PowerPoint Presentation</vt:lpstr>
      <vt:lpstr>Current experience: conversation history can be overlooked</vt:lpstr>
      <vt:lpstr>PowerPoint Presentation</vt:lpstr>
      <vt:lpstr>PowerPoint Presentation</vt:lpstr>
      <vt:lpstr>PowerPoint Presentation</vt:lpstr>
      <vt:lpstr>PowerPoint Presentation</vt:lpstr>
      <vt:lpstr>Closing Conversations</vt:lpstr>
      <vt:lpstr>Current experience: managing closed conversations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4</cp:revision>
  <dcterms:modified xsi:type="dcterms:W3CDTF">2019-07-28T06:40:51Z</dcterms:modified>
</cp:coreProperties>
</file>